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4591" r:id="rId2"/>
    <p:sldMasterId id="2147484579" r:id="rId3"/>
  </p:sldMasterIdLst>
  <p:notesMasterIdLst>
    <p:notesMasterId r:id="rId18"/>
  </p:notesMasterIdLst>
  <p:handoutMasterIdLst>
    <p:handoutMasterId r:id="rId19"/>
  </p:handoutMasterIdLst>
  <p:sldIdLst>
    <p:sldId id="442" r:id="rId4"/>
    <p:sldId id="728" r:id="rId5"/>
    <p:sldId id="730" r:id="rId6"/>
    <p:sldId id="731" r:id="rId7"/>
    <p:sldId id="745" r:id="rId8"/>
    <p:sldId id="736" r:id="rId9"/>
    <p:sldId id="734" r:id="rId10"/>
    <p:sldId id="732" r:id="rId11"/>
    <p:sldId id="749" r:id="rId12"/>
    <p:sldId id="747" r:id="rId13"/>
    <p:sldId id="748" r:id="rId14"/>
    <p:sldId id="750" r:id="rId15"/>
    <p:sldId id="751" r:id="rId16"/>
    <p:sldId id="725" r:id="rId17"/>
  </p:sldIdLst>
  <p:sldSz cx="9144000" cy="6858000" type="screen4x3"/>
  <p:notesSz cx="6811963" cy="9942513"/>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ram Yadav" initials="SY" lastIdx="1" clrIdx="0">
    <p:extLst>
      <p:ext uri="{19B8F6BF-5375-455C-9EA6-DF929625EA0E}">
        <p15:presenceInfo xmlns:p15="http://schemas.microsoft.com/office/powerpoint/2012/main" userId="11ecc7d3f84f46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66"/>
    <a:srgbClr val="FF3399"/>
    <a:srgbClr val="AC0000"/>
    <a:srgbClr val="3366FF"/>
    <a:srgbClr val="B9077E"/>
    <a:srgbClr val="9C24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88" autoAdjust="0"/>
    <p:restoredTop sz="94394" autoAdjust="0"/>
  </p:normalViewPr>
  <p:slideViewPr>
    <p:cSldViewPr>
      <p:cViewPr varScale="1">
        <p:scale>
          <a:sx n="81" d="100"/>
          <a:sy n="81" d="100"/>
        </p:scale>
        <p:origin x="1387" y="72"/>
      </p:cViewPr>
      <p:guideLst>
        <p:guide orient="horz" pos="2160"/>
        <p:guide pos="2880"/>
      </p:guideLst>
    </p:cSldViewPr>
  </p:slideViewPr>
  <p:outlineViewPr>
    <p:cViewPr>
      <p:scale>
        <a:sx n="33" d="100"/>
        <a:sy n="33" d="100"/>
      </p:scale>
      <p:origin x="0" y="288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51850" cy="497126"/>
          </a:xfrm>
          <a:prstGeom prst="rect">
            <a:avLst/>
          </a:prstGeom>
        </p:spPr>
        <p:txBody>
          <a:bodyPr vert="horz" lIns="95728" tIns="47864" rIns="95728" bIns="47864" rtlCol="0"/>
          <a:lstStyle>
            <a:lvl1pPr algn="l" eaLnBrk="1" hangingPunct="1">
              <a:defRPr sz="1300">
                <a:latin typeface="Arial" charset="0"/>
                <a:cs typeface="Arial" charset="0"/>
              </a:defRPr>
            </a:lvl1pPr>
          </a:lstStyle>
          <a:p>
            <a:pPr>
              <a:defRPr/>
            </a:pPr>
            <a:endParaRPr lang="en-IN" dirty="0"/>
          </a:p>
        </p:txBody>
      </p:sp>
      <p:sp>
        <p:nvSpPr>
          <p:cNvPr id="3" name="Date Placeholder 2"/>
          <p:cNvSpPr>
            <a:spLocks noGrp="1"/>
          </p:cNvSpPr>
          <p:nvPr>
            <p:ph type="dt" sz="quarter" idx="1"/>
          </p:nvPr>
        </p:nvSpPr>
        <p:spPr>
          <a:xfrm>
            <a:off x="3858536" y="0"/>
            <a:ext cx="2951850" cy="497126"/>
          </a:xfrm>
          <a:prstGeom prst="rect">
            <a:avLst/>
          </a:prstGeom>
        </p:spPr>
        <p:txBody>
          <a:bodyPr vert="horz" lIns="95728" tIns="47864" rIns="95728" bIns="47864" rtlCol="0"/>
          <a:lstStyle>
            <a:lvl1pPr algn="r" eaLnBrk="1" hangingPunct="1">
              <a:defRPr sz="1300">
                <a:latin typeface="Arial" charset="0"/>
                <a:cs typeface="Arial" charset="0"/>
              </a:defRPr>
            </a:lvl1pPr>
          </a:lstStyle>
          <a:p>
            <a:pPr>
              <a:defRPr/>
            </a:pPr>
            <a:fld id="{87A49BD9-C15B-4CCE-BA8B-28A7138E7D46}" type="datetime3">
              <a:rPr lang="en-US" smtClean="0"/>
              <a:pPr>
                <a:defRPr/>
              </a:pPr>
              <a:t>1 November 2022</a:t>
            </a:fld>
            <a:endParaRPr lang="en-IN" dirty="0"/>
          </a:p>
        </p:txBody>
      </p:sp>
      <p:sp>
        <p:nvSpPr>
          <p:cNvPr id="4" name="Footer Placeholder 3"/>
          <p:cNvSpPr>
            <a:spLocks noGrp="1"/>
          </p:cNvSpPr>
          <p:nvPr>
            <p:ph type="ftr" sz="quarter" idx="2"/>
          </p:nvPr>
        </p:nvSpPr>
        <p:spPr>
          <a:xfrm>
            <a:off x="1" y="9443661"/>
            <a:ext cx="2951850" cy="497126"/>
          </a:xfrm>
          <a:prstGeom prst="rect">
            <a:avLst/>
          </a:prstGeom>
        </p:spPr>
        <p:txBody>
          <a:bodyPr vert="horz" lIns="95728" tIns="47864" rIns="95728" bIns="47864" rtlCol="0" anchor="b"/>
          <a:lstStyle>
            <a:lvl1pPr algn="l" eaLnBrk="1" hangingPunct="1">
              <a:defRPr sz="1300">
                <a:latin typeface="Arial" charset="0"/>
                <a:cs typeface="Arial" charset="0"/>
              </a:defRPr>
            </a:lvl1pPr>
          </a:lstStyle>
          <a:p>
            <a:pPr>
              <a:defRPr/>
            </a:pPr>
            <a:r>
              <a:rPr lang="en-IN" dirty="0"/>
              <a:t>1-59</a:t>
            </a:r>
          </a:p>
        </p:txBody>
      </p:sp>
      <p:sp>
        <p:nvSpPr>
          <p:cNvPr id="5" name="Slide Number Placeholder 4"/>
          <p:cNvSpPr>
            <a:spLocks noGrp="1"/>
          </p:cNvSpPr>
          <p:nvPr>
            <p:ph type="sldNum" sz="quarter" idx="3"/>
          </p:nvPr>
        </p:nvSpPr>
        <p:spPr>
          <a:xfrm>
            <a:off x="3858536" y="9443661"/>
            <a:ext cx="2951850" cy="497126"/>
          </a:xfrm>
          <a:prstGeom prst="rect">
            <a:avLst/>
          </a:prstGeom>
        </p:spPr>
        <p:txBody>
          <a:bodyPr vert="horz" wrap="square" lIns="95728" tIns="47864" rIns="95728" bIns="47864" numCol="1" anchor="b" anchorCtr="0" compatLnSpc="1">
            <a:prstTxWarp prst="textNoShape">
              <a:avLst/>
            </a:prstTxWarp>
          </a:bodyPr>
          <a:lstStyle>
            <a:lvl1pPr algn="r" eaLnBrk="1" hangingPunct="1">
              <a:defRPr sz="1300"/>
            </a:lvl1pPr>
          </a:lstStyle>
          <a:p>
            <a:pPr>
              <a:defRPr/>
            </a:pPr>
            <a:fld id="{B41858EF-1881-4336-AB88-9472B4E482B1}" type="slidenum">
              <a:rPr lang="en-IN"/>
              <a:pPr>
                <a:defRPr/>
              </a:pPr>
              <a:t>‹#›</a:t>
            </a:fld>
            <a:endParaRPr lang="en-IN" dirty="0"/>
          </a:p>
        </p:txBody>
      </p:sp>
    </p:spTree>
    <p:extLst>
      <p:ext uri="{BB962C8B-B14F-4D97-AF65-F5344CB8AC3E}">
        <p14:creationId xmlns:p14="http://schemas.microsoft.com/office/powerpoint/2010/main" val="233445701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51850" cy="497126"/>
          </a:xfrm>
          <a:prstGeom prst="rect">
            <a:avLst/>
          </a:prstGeom>
        </p:spPr>
        <p:txBody>
          <a:bodyPr vert="horz" lIns="95728" tIns="47864" rIns="95728" bIns="47864" rtlCol="0"/>
          <a:lstStyle>
            <a:lvl1pPr algn="l" eaLnBrk="1" fontAlgn="auto" hangingPunct="1">
              <a:spcBef>
                <a:spcPts val="0"/>
              </a:spcBef>
              <a:spcAft>
                <a:spcPts val="0"/>
              </a:spcAft>
              <a:defRPr sz="1300">
                <a:latin typeface="+mn-lt"/>
                <a:cs typeface="+mn-cs"/>
              </a:defRPr>
            </a:lvl1pPr>
          </a:lstStyle>
          <a:p>
            <a:pPr>
              <a:defRPr/>
            </a:pPr>
            <a:endParaRPr lang="en-US" dirty="0"/>
          </a:p>
        </p:txBody>
      </p:sp>
      <p:sp>
        <p:nvSpPr>
          <p:cNvPr id="3" name="Date Placeholder 2"/>
          <p:cNvSpPr>
            <a:spLocks noGrp="1"/>
          </p:cNvSpPr>
          <p:nvPr>
            <p:ph type="dt" idx="1"/>
          </p:nvPr>
        </p:nvSpPr>
        <p:spPr>
          <a:xfrm>
            <a:off x="3858536" y="0"/>
            <a:ext cx="2951850" cy="497126"/>
          </a:xfrm>
          <a:prstGeom prst="rect">
            <a:avLst/>
          </a:prstGeom>
        </p:spPr>
        <p:txBody>
          <a:bodyPr vert="horz" lIns="95728" tIns="47864" rIns="95728" bIns="47864" rtlCol="0"/>
          <a:lstStyle>
            <a:lvl1pPr algn="r" eaLnBrk="1" fontAlgn="auto" hangingPunct="1">
              <a:spcBef>
                <a:spcPts val="0"/>
              </a:spcBef>
              <a:spcAft>
                <a:spcPts val="0"/>
              </a:spcAft>
              <a:defRPr sz="1300">
                <a:latin typeface="+mn-lt"/>
                <a:cs typeface="+mn-cs"/>
              </a:defRPr>
            </a:lvl1pPr>
          </a:lstStyle>
          <a:p>
            <a:pPr>
              <a:defRPr/>
            </a:pPr>
            <a:fld id="{745AF635-11AF-450F-B773-692E6CB212DF}" type="datetime3">
              <a:rPr lang="en-US" smtClean="0"/>
              <a:pPr>
                <a:defRPr/>
              </a:pPr>
              <a:t>1 November 2022</a:t>
            </a:fld>
            <a:endParaRPr lang="en-US" dirty="0"/>
          </a:p>
        </p:txBody>
      </p:sp>
      <p:sp>
        <p:nvSpPr>
          <p:cNvPr id="4" name="Slide Image Placeholder 3"/>
          <p:cNvSpPr>
            <a:spLocks noGrp="1" noRot="1" noChangeAspect="1"/>
          </p:cNvSpPr>
          <p:nvPr>
            <p:ph type="sldImg" idx="2"/>
          </p:nvPr>
        </p:nvSpPr>
        <p:spPr>
          <a:xfrm>
            <a:off x="919163" y="744538"/>
            <a:ext cx="4973637" cy="3729037"/>
          </a:xfrm>
          <a:prstGeom prst="rect">
            <a:avLst/>
          </a:prstGeom>
          <a:noFill/>
          <a:ln w="12700">
            <a:solidFill>
              <a:prstClr val="black"/>
            </a:solidFill>
          </a:ln>
        </p:spPr>
        <p:txBody>
          <a:bodyPr vert="horz" lIns="95728" tIns="47864" rIns="95728" bIns="47864" rtlCol="0" anchor="ctr"/>
          <a:lstStyle/>
          <a:p>
            <a:pPr lvl="0"/>
            <a:endParaRPr lang="en-US" noProof="0" dirty="0"/>
          </a:p>
        </p:txBody>
      </p:sp>
      <p:sp>
        <p:nvSpPr>
          <p:cNvPr id="5" name="Notes Placeholder 4"/>
          <p:cNvSpPr>
            <a:spLocks noGrp="1"/>
          </p:cNvSpPr>
          <p:nvPr>
            <p:ph type="body" sz="quarter" idx="3"/>
          </p:nvPr>
        </p:nvSpPr>
        <p:spPr>
          <a:xfrm>
            <a:off x="681197" y="4722694"/>
            <a:ext cx="5449570" cy="4474131"/>
          </a:xfrm>
          <a:prstGeom prst="rect">
            <a:avLst/>
          </a:prstGeom>
        </p:spPr>
        <p:txBody>
          <a:bodyPr vert="horz" lIns="95728" tIns="47864" rIns="95728" bIns="4786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9443661"/>
            <a:ext cx="2951850" cy="497126"/>
          </a:xfrm>
          <a:prstGeom prst="rect">
            <a:avLst/>
          </a:prstGeom>
        </p:spPr>
        <p:txBody>
          <a:bodyPr vert="horz" lIns="95728" tIns="47864" rIns="95728" bIns="47864" rtlCol="0" anchor="b"/>
          <a:lstStyle>
            <a:lvl1pPr algn="l" eaLnBrk="1" fontAlgn="auto" hangingPunct="1">
              <a:spcBef>
                <a:spcPts val="0"/>
              </a:spcBef>
              <a:spcAft>
                <a:spcPts val="0"/>
              </a:spcAft>
              <a:defRPr sz="1300">
                <a:latin typeface="+mn-lt"/>
                <a:cs typeface="+mn-cs"/>
              </a:defRPr>
            </a:lvl1pPr>
          </a:lstStyle>
          <a:p>
            <a:pPr>
              <a:defRPr/>
            </a:pPr>
            <a:r>
              <a:rPr lang="en-US" dirty="0"/>
              <a:t>1-59</a:t>
            </a:r>
          </a:p>
        </p:txBody>
      </p:sp>
      <p:sp>
        <p:nvSpPr>
          <p:cNvPr id="7" name="Slide Number Placeholder 6"/>
          <p:cNvSpPr>
            <a:spLocks noGrp="1"/>
          </p:cNvSpPr>
          <p:nvPr>
            <p:ph type="sldNum" sz="quarter" idx="5"/>
          </p:nvPr>
        </p:nvSpPr>
        <p:spPr>
          <a:xfrm>
            <a:off x="3858536" y="9443661"/>
            <a:ext cx="2951850" cy="497126"/>
          </a:xfrm>
          <a:prstGeom prst="rect">
            <a:avLst/>
          </a:prstGeom>
        </p:spPr>
        <p:txBody>
          <a:bodyPr vert="horz" wrap="square" lIns="95728" tIns="47864" rIns="95728" bIns="47864" numCol="1" anchor="b" anchorCtr="0" compatLnSpc="1">
            <a:prstTxWarp prst="textNoShape">
              <a:avLst/>
            </a:prstTxWarp>
          </a:bodyPr>
          <a:lstStyle>
            <a:lvl1pPr algn="r" eaLnBrk="1" hangingPunct="1">
              <a:defRPr sz="1300">
                <a:latin typeface="Calibri" pitchFamily="34" charset="0"/>
              </a:defRPr>
            </a:lvl1pPr>
          </a:lstStyle>
          <a:p>
            <a:pPr>
              <a:defRPr/>
            </a:pPr>
            <a:fld id="{2587D5A1-37CC-4B13-9F17-5059BEF349E4}" type="slidenum">
              <a:rPr lang="en-US"/>
              <a:pPr>
                <a:defRPr/>
              </a:pPr>
              <a:t>‹#›</a:t>
            </a:fld>
            <a:endParaRPr lang="en-US" dirty="0"/>
          </a:p>
        </p:txBody>
      </p:sp>
    </p:spTree>
    <p:extLst>
      <p:ext uri="{BB962C8B-B14F-4D97-AF65-F5344CB8AC3E}">
        <p14:creationId xmlns:p14="http://schemas.microsoft.com/office/powerpoint/2010/main" val="247174920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fld id="{2AF8618D-51AD-40EB-86A2-24DEC409AC1E}" type="datetime3">
              <a:rPr lang="en-US" smtClean="0"/>
              <a:pPr>
                <a:defRPr/>
              </a:pPr>
              <a:t>1 November 2022</a:t>
            </a:fld>
            <a:endParaRPr lang="en-US" dirty="0"/>
          </a:p>
        </p:txBody>
      </p:sp>
      <p:sp>
        <p:nvSpPr>
          <p:cNvPr id="5" name="Footer Placeholder 4"/>
          <p:cNvSpPr>
            <a:spLocks noGrp="1"/>
          </p:cNvSpPr>
          <p:nvPr>
            <p:ph type="ftr" sz="quarter" idx="11"/>
          </p:nvPr>
        </p:nvSpPr>
        <p:spPr/>
        <p:txBody>
          <a:bodyPr/>
          <a:lstStyle/>
          <a:p>
            <a:pPr>
              <a:defRPr/>
            </a:pPr>
            <a:r>
              <a:rPr lang="en-US" dirty="0"/>
              <a:t>1-59</a:t>
            </a:r>
          </a:p>
        </p:txBody>
      </p:sp>
      <p:sp>
        <p:nvSpPr>
          <p:cNvPr id="6" name="Slide Number Placeholder 5"/>
          <p:cNvSpPr>
            <a:spLocks noGrp="1"/>
          </p:cNvSpPr>
          <p:nvPr>
            <p:ph type="sldNum" sz="quarter" idx="12"/>
          </p:nvPr>
        </p:nvSpPr>
        <p:spPr/>
        <p:txBody>
          <a:bodyPr/>
          <a:lstStyle/>
          <a:p>
            <a:pPr>
              <a:defRPr/>
            </a:pPr>
            <a:fld id="{2587D5A1-37CC-4B13-9F17-5059BEF349E4}" type="slidenum">
              <a:rPr lang="en-US" smtClean="0"/>
              <a:pPr>
                <a:defRPr/>
              </a:pPr>
              <a:t>1</a:t>
            </a:fld>
            <a:endParaRPr lang="en-US" dirty="0"/>
          </a:p>
        </p:txBody>
      </p:sp>
    </p:spTree>
    <p:extLst>
      <p:ext uri="{BB962C8B-B14F-4D97-AF65-F5344CB8AC3E}">
        <p14:creationId xmlns:p14="http://schemas.microsoft.com/office/powerpoint/2010/main" val="3201279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DB0377D7-24A5-481F-908F-768F4687DD04}" type="slidenum">
              <a:rPr lang="en-US" altLang="en-US">
                <a:latin typeface="Calibri" panose="020F0502020204030204" pitchFamily="34" charset="0"/>
              </a:rPr>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347159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584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2B0CA5E3-0CFB-4DAF-9F52-F149804956B1}" type="slidenum">
              <a:rPr lang="en-US" altLang="en-US">
                <a:latin typeface="Calibri" panose="020F0502020204030204" pitchFamily="34" charset="0"/>
              </a:rPr>
              <a:pPr/>
              <a:t>7</a:t>
            </a:fld>
            <a:endParaRPr lang="en-US" altLang="en-US">
              <a:latin typeface="Calibri" panose="020F0502020204030204" pitchFamily="34" charset="0"/>
            </a:endParaRPr>
          </a:p>
        </p:txBody>
      </p:sp>
    </p:spTree>
    <p:extLst>
      <p:ext uri="{BB962C8B-B14F-4D97-AF65-F5344CB8AC3E}">
        <p14:creationId xmlns:p14="http://schemas.microsoft.com/office/powerpoint/2010/main" val="46558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dirty="0"/>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9"/>
          <p:cNvSpPr>
            <a:spLocks noGrp="1"/>
          </p:cNvSpPr>
          <p:nvPr>
            <p:ph type="dt" sz="half" idx="10"/>
          </p:nvPr>
        </p:nvSpPr>
        <p:spPr/>
        <p:txBody>
          <a:bodyPr/>
          <a:lstStyle>
            <a:lvl1pPr>
              <a:defRPr/>
            </a:lvl1pPr>
          </a:lstStyle>
          <a:p>
            <a:pPr>
              <a:defRPr/>
            </a:pPr>
            <a:fld id="{868711EB-544A-4405-9B07-930EC371C035}" type="datetime5">
              <a:rPr lang="en-US" smtClean="0"/>
              <a:pPr>
                <a:defRPr/>
              </a:pPr>
              <a:t>1-Nov-22</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0DA4E39E-479B-4003-953E-8F945459897C}" type="datetime5">
              <a:rPr lang="en-US" smtClean="0"/>
              <a:pPr>
                <a:defRPr/>
              </a:pPr>
              <a:t>1-Nov-22</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1176DFE3-E17F-466C-8AC1-52E2468DF967}" type="datetime5">
              <a:rPr lang="en-US" smtClean="0"/>
              <a:pPr>
                <a:defRPr/>
              </a:pPr>
              <a:t>1-Nov-22</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9595922-CB65-4694-88E1-0389563862D8}" type="datetime5">
              <a:rPr lang="en-US" smtClean="0"/>
              <a:pPr>
                <a:defRPr/>
              </a:pPr>
              <a:t>1-Nov-22</a:t>
            </a:fld>
            <a:endParaRPr lang="en-US" dirty="0"/>
          </a:p>
        </p:txBody>
      </p:sp>
      <p:sp>
        <p:nvSpPr>
          <p:cNvPr id="4" name="Footer Placeholder 3"/>
          <p:cNvSpPr>
            <a:spLocks noGrp="1"/>
          </p:cNvSpPr>
          <p:nvPr>
            <p:ph type="ftr" sz="quarter" idx="11"/>
          </p:nvPr>
        </p:nvSpPr>
        <p:spPr>
          <a:xfrm>
            <a:off x="7239000" y="6477000"/>
            <a:ext cx="1447800" cy="381000"/>
          </a:xfrm>
          <a:prstGeom prst="rect">
            <a:avLst/>
          </a:prstGeom>
        </p:spPr>
        <p:txBody>
          <a:bodyPr/>
          <a:lstStyle/>
          <a:p>
            <a:pPr>
              <a:defRPr/>
            </a:pP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4E9FD4F-3980-456F-B545-8D53309EA37E}" type="datetime5">
              <a:rPr lang="en-US" smtClean="0"/>
              <a:pPr/>
              <a:t>1-Nov-22</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35EB8F-F371-4484-A84C-21A1B01158C7}" type="datetime5">
              <a:rPr lang="en-US" smtClean="0"/>
              <a:pPr/>
              <a:t>1-Nov-22</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C979A4-C0B2-4C81-A4FB-1E5B80AD0B49}" type="datetime5">
              <a:rPr lang="en-US" smtClean="0"/>
              <a:pPr/>
              <a:t>1-Nov-22</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E2897-C65B-406D-A588-744D383CA7DE}" type="datetime5">
              <a:rPr lang="en-US" smtClean="0"/>
              <a:pPr/>
              <a:t>1-Nov-22</a:t>
            </a:fld>
            <a:endParaRPr lang="en-US" dirty="0"/>
          </a:p>
        </p:txBody>
      </p:sp>
      <p:sp>
        <p:nvSpPr>
          <p:cNvPr id="6" name="Footer Placeholder 5"/>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3F1FA1-8458-4129-924B-7532EDD86147}" type="datetime5">
              <a:rPr lang="en-US" smtClean="0"/>
              <a:pPr/>
              <a:t>1-Nov-22</a:t>
            </a:fld>
            <a:endParaRPr lang="en-US" dirty="0"/>
          </a:p>
        </p:txBody>
      </p:sp>
      <p:sp>
        <p:nvSpPr>
          <p:cNvPr id="8" name="Footer Placeholder 7"/>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5FE24D-4434-424D-9C75-6E46573DFD75}" type="datetime5">
              <a:rPr lang="en-US" smtClean="0"/>
              <a:pPr/>
              <a:t>1-Nov-22</a:t>
            </a:fld>
            <a:endParaRPr lang="en-US" dirty="0"/>
          </a:p>
        </p:txBody>
      </p:sp>
      <p:sp>
        <p:nvSpPr>
          <p:cNvPr id="4" name="Footer Placeholder 3"/>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12F143-239B-42CE-BE0F-55E3CD594915}" type="datetime5">
              <a:rPr lang="en-US" smtClean="0"/>
              <a:pPr/>
              <a:t>1-Nov-22</a:t>
            </a:fld>
            <a:endParaRPr lang="en-US" dirty="0"/>
          </a:p>
        </p:txBody>
      </p:sp>
      <p:sp>
        <p:nvSpPr>
          <p:cNvPr id="3" name="Footer Placeholder 2"/>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E1413D5B-0279-47B2-AB44-E806A00ECAC5}" type="datetime5">
              <a:rPr lang="en-US" smtClean="0"/>
              <a:pPr>
                <a:defRPr/>
              </a:pPr>
              <a:t>1-Nov-22</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EAD920-F682-4A55-B63F-48C8F1CC1283}" type="datetime5">
              <a:rPr lang="en-US" smtClean="0"/>
              <a:pPr/>
              <a:t>1-Nov-22</a:t>
            </a:fld>
            <a:endParaRPr lang="en-US" dirty="0"/>
          </a:p>
        </p:txBody>
      </p:sp>
      <p:sp>
        <p:nvSpPr>
          <p:cNvPr id="6" name="Footer Placeholder 5"/>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917B04-B5F9-4630-A128-87B4B92EA18E}" type="datetime5">
              <a:rPr lang="en-US" smtClean="0"/>
              <a:pPr/>
              <a:t>1-Nov-22</a:t>
            </a:fld>
            <a:endParaRPr lang="en-US" dirty="0"/>
          </a:p>
        </p:txBody>
      </p:sp>
      <p:sp>
        <p:nvSpPr>
          <p:cNvPr id="6" name="Footer Placeholder 5"/>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73A310-130A-439C-B3E5-0906939592AC}" type="datetime5">
              <a:rPr lang="en-US" smtClean="0"/>
              <a:pPr/>
              <a:t>1-Nov-22</a:t>
            </a:fld>
            <a:endParaRPr lang="en-US" dirty="0"/>
          </a:p>
        </p:txBody>
      </p:sp>
      <p:sp>
        <p:nvSpPr>
          <p:cNvPr id="5" name="Footer Placeholder 4"/>
          <p:cNvSpPr>
            <a:spLocks noGrp="1"/>
          </p:cNvSpPr>
          <p:nvPr>
            <p:ph type="ftr" sz="quarter" idx="11"/>
          </p:nvPr>
        </p:nvSpPr>
        <p:spPr>
          <a:xfrm>
            <a:off x="6248400" y="6248400"/>
            <a:ext cx="2895600" cy="365125"/>
          </a:xfrm>
          <a:prstGeom prst="rect">
            <a:avLst/>
          </a:prstGeom>
        </p:spPr>
        <p:txBody>
          <a:bodyPr/>
          <a:lstStyle/>
          <a:p>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0FB05B-E5CC-4464-9BB7-7BCCF84A07E4}" type="datetime5">
              <a:rPr lang="en-US" smtClean="0"/>
              <a:pPr/>
              <a:t>1-Nov-22</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A573B2-5186-4EA1-B709-D1438BA10970}" type="datetime5">
              <a:rPr lang="en-US" smtClean="0"/>
              <a:pPr/>
              <a:t>1-Nov-22</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E5369F-A3ED-4071-A75D-258CD23F1EC5}" type="datetime5">
              <a:rPr lang="en-US" smtClean="0"/>
              <a:pPr/>
              <a:t>1-Nov-22</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E2E41D-AD20-4582-96A9-26AE005D4E42}" type="datetime5">
              <a:rPr lang="en-US" smtClean="0"/>
              <a:pPr/>
              <a:t>1-Nov-22</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A145C0-2AC4-4702-9C85-BED29F3D5C77}" type="datetime5">
              <a:rPr lang="en-US" smtClean="0"/>
              <a:pPr/>
              <a:t>1-Nov-22</a:t>
            </a:fld>
            <a:endParaRPr lang="en-US" dirty="0"/>
          </a:p>
        </p:txBody>
      </p:sp>
      <p:sp>
        <p:nvSpPr>
          <p:cNvPr id="6" name="Footer Placeholder 5"/>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198E6B-3CEE-468F-BE48-CC50E9D8E64E}" type="datetime5">
              <a:rPr lang="en-US" smtClean="0"/>
              <a:pPr/>
              <a:t>1-Nov-22</a:t>
            </a:fld>
            <a:endParaRPr lang="en-US" dirty="0"/>
          </a:p>
        </p:txBody>
      </p:sp>
      <p:sp>
        <p:nvSpPr>
          <p:cNvPr id="8" name="Footer Placeholder 7"/>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FACE50-1432-4FE3-B49C-8A04528B6EFC}" type="datetime5">
              <a:rPr lang="en-US" smtClean="0"/>
              <a:pPr/>
              <a:t>1-Nov-22</a:t>
            </a:fld>
            <a:endParaRPr lang="en-US" dirty="0"/>
          </a:p>
        </p:txBody>
      </p:sp>
      <p:sp>
        <p:nvSpPr>
          <p:cNvPr id="4" name="Footer Placeholder 3"/>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9"/>
          <p:cNvSpPr>
            <a:spLocks noGrp="1"/>
          </p:cNvSpPr>
          <p:nvPr>
            <p:ph type="dt" sz="half" idx="10"/>
          </p:nvPr>
        </p:nvSpPr>
        <p:spPr/>
        <p:txBody>
          <a:bodyPr/>
          <a:lstStyle>
            <a:lvl1pPr>
              <a:defRPr/>
            </a:lvl1pPr>
          </a:lstStyle>
          <a:p>
            <a:pPr>
              <a:defRPr/>
            </a:pPr>
            <a:fld id="{BEE568E9-B9E9-4171-B614-6B8CD7508211}" type="datetime5">
              <a:rPr lang="en-US" smtClean="0"/>
              <a:pPr>
                <a:defRPr/>
              </a:pPr>
              <a:t>1-Nov-22</a:t>
            </a:fld>
            <a:endParaRPr lang="en-US" dirty="0"/>
          </a:p>
        </p:txBody>
      </p:sp>
      <p:sp>
        <p:nvSpPr>
          <p:cNvPr id="5"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E331A2-936F-4415-B2A7-7A973F13EE44}" type="datetime5">
              <a:rPr lang="en-US" smtClean="0"/>
              <a:pPr/>
              <a:t>1-Nov-22</a:t>
            </a:fld>
            <a:endParaRPr lang="en-US" dirty="0"/>
          </a:p>
        </p:txBody>
      </p:sp>
      <p:sp>
        <p:nvSpPr>
          <p:cNvPr id="3" name="Footer Placeholder 2"/>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6FD456-933D-482B-A38F-44A2D1FBACCD}" type="datetime5">
              <a:rPr lang="en-US" smtClean="0"/>
              <a:pPr/>
              <a:t>1-Nov-22</a:t>
            </a:fld>
            <a:endParaRPr lang="en-US" dirty="0"/>
          </a:p>
        </p:txBody>
      </p:sp>
      <p:sp>
        <p:nvSpPr>
          <p:cNvPr id="6" name="Footer Placeholder 5"/>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665F44-41B5-44CF-9451-A8CFAFD511C5}" type="datetime5">
              <a:rPr lang="en-US" smtClean="0"/>
              <a:pPr/>
              <a:t>1-Nov-22</a:t>
            </a:fld>
            <a:endParaRPr lang="en-US" dirty="0"/>
          </a:p>
        </p:txBody>
      </p:sp>
      <p:sp>
        <p:nvSpPr>
          <p:cNvPr id="6" name="Footer Placeholder 5"/>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20F398-5194-4922-94CC-66A368E58A46}" type="datetime5">
              <a:rPr lang="en-US" smtClean="0"/>
              <a:pPr/>
              <a:t>1-Nov-22</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DA51E7-B80F-47BE-909C-C69C302A4ACA}" type="datetime5">
              <a:rPr lang="en-US" smtClean="0"/>
              <a:pPr/>
              <a:t>1-Nov-22</a:t>
            </a:fld>
            <a:endParaRPr lang="en-US" dirty="0"/>
          </a:p>
        </p:txBody>
      </p:sp>
      <p:sp>
        <p:nvSpPr>
          <p:cNvPr id="5" name="Footer Placeholder 4"/>
          <p:cNvSpPr>
            <a:spLocks noGrp="1"/>
          </p:cNvSpPr>
          <p:nvPr>
            <p:ph type="ftr" sz="quarter" idx="11"/>
          </p:nvPr>
        </p:nvSpPr>
        <p:spPr>
          <a:xfrm>
            <a:off x="5638800" y="6356350"/>
            <a:ext cx="2895600" cy="365125"/>
          </a:xfrm>
          <a:prstGeom prst="rect">
            <a:avLst/>
          </a:prstGeom>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089F4348-0461-4A32-B5EC-44A54333EEB4}" type="datetime5">
              <a:rPr lang="en-US" smtClean="0"/>
              <a:pPr>
                <a:defRPr/>
              </a:pPr>
              <a:t>1-Nov-22</a:t>
            </a:fld>
            <a:endParaRPr lang="en-US" dirty="0"/>
          </a:p>
        </p:txBody>
      </p:sp>
      <p:sp>
        <p:nvSpPr>
          <p:cNvPr id="6"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FAE54709-D76C-492B-9E83-DA5CE41081DB}" type="datetime5">
              <a:rPr lang="en-US" smtClean="0"/>
              <a:pPr>
                <a:defRPr/>
              </a:pPr>
              <a:t>1-Nov-22</a:t>
            </a:fld>
            <a:endParaRPr lang="en-US" dirty="0"/>
          </a:p>
        </p:txBody>
      </p:sp>
      <p:sp>
        <p:nvSpPr>
          <p:cNvPr id="8"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5105A5D3-A5C5-41BC-AC1B-78376003971C}" type="datetime5">
              <a:rPr lang="en-US" smtClean="0"/>
              <a:pPr>
                <a:defRPr/>
              </a:pPr>
              <a:t>1-Nov-22</a:t>
            </a:fld>
            <a:endParaRPr lang="en-US" dirty="0"/>
          </a:p>
        </p:txBody>
      </p:sp>
      <p:sp>
        <p:nvSpPr>
          <p:cNvPr id="4"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28EA4A47-561E-465A-A6B1-ADF332ABEB53}" type="datetime5">
              <a:rPr lang="en-US" smtClean="0"/>
              <a:pPr>
                <a:defRPr/>
              </a:pPr>
              <a:t>1-Nov-22</a:t>
            </a:fld>
            <a:endParaRPr lang="en-US" dirty="0"/>
          </a:p>
        </p:txBody>
      </p:sp>
      <p:sp>
        <p:nvSpPr>
          <p:cNvPr id="3"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C4629B9D-76A3-483C-9F6A-540A7409809D}" type="datetime5">
              <a:rPr lang="en-US" smtClean="0"/>
              <a:pPr>
                <a:defRPr/>
              </a:pPr>
              <a:t>1-Nov-22</a:t>
            </a:fld>
            <a:endParaRPr lang="en-US" dirty="0"/>
          </a:p>
        </p:txBody>
      </p:sp>
      <p:sp>
        <p:nvSpPr>
          <p:cNvPr id="6" name="Footer Placeholder 21"/>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dirty="0">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dirty="0"/>
              <a:t>Click icon to add picture</a:t>
            </a:r>
          </a:p>
        </p:txBody>
      </p:sp>
      <p:sp>
        <p:nvSpPr>
          <p:cNvPr id="9" name="Date Placeholder 4"/>
          <p:cNvSpPr>
            <a:spLocks noGrp="1"/>
          </p:cNvSpPr>
          <p:nvPr>
            <p:ph type="dt" sz="half" idx="10"/>
          </p:nvPr>
        </p:nvSpPr>
        <p:spPr/>
        <p:txBody>
          <a:bodyPr/>
          <a:lstStyle>
            <a:lvl1pPr>
              <a:defRPr/>
            </a:lvl1pPr>
          </a:lstStyle>
          <a:p>
            <a:pPr>
              <a:defRPr/>
            </a:pPr>
            <a:fld id="{63AE52A7-64DF-4833-A86F-A3F47E2AC27C}" type="datetime5">
              <a:rPr lang="en-US" smtClean="0"/>
              <a:pPr>
                <a:defRPr/>
              </a:pPr>
              <a:t>1-Nov-22</a:t>
            </a:fld>
            <a:endParaRPr lang="en-US" dirty="0"/>
          </a:p>
        </p:txBody>
      </p:sp>
      <p:sp>
        <p:nvSpPr>
          <p:cNvPr id="10" name="Footer Placeholder 5"/>
          <p:cNvSpPr>
            <a:spLocks noGrp="1"/>
          </p:cNvSpPr>
          <p:nvPr>
            <p:ph type="ftr" sz="quarter" idx="11"/>
          </p:nvPr>
        </p:nvSpPr>
        <p:spPr>
          <a:xfrm>
            <a:off x="7239000" y="6477000"/>
            <a:ext cx="1447800" cy="381000"/>
          </a:xfrm>
          <a:prstGeom prst="rect">
            <a:avLst/>
          </a:prstGeom>
        </p:spPr>
        <p:txBody>
          <a:bodyPr/>
          <a:lstStyle>
            <a:lvl1pPr>
              <a:defRPr/>
            </a:lvl1pPr>
          </a:lstStyle>
          <a:p>
            <a:pPr>
              <a:defRPr/>
            </a:pP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6"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7"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000">
                <a:solidFill>
                  <a:schemeClr val="tx1"/>
                </a:solidFill>
                <a:latin typeface="+mn-lt"/>
                <a:cs typeface="+mn-cs"/>
              </a:defRPr>
            </a:lvl1pPr>
          </a:lstStyle>
          <a:p>
            <a:pPr>
              <a:defRPr/>
            </a:pPr>
            <a:fld id="{F9D6E878-1374-43BF-9C46-281CCE7F38C1}" type="datetime5">
              <a:rPr lang="en-US" smtClean="0"/>
              <a:pPr>
                <a:defRPr/>
              </a:pPr>
              <a:t>1-Nov-22</a:t>
            </a:fld>
            <a:endParaRPr lang="en-US" dirty="0"/>
          </a:p>
        </p:txBody>
      </p:sp>
    </p:spTree>
  </p:cSld>
  <p:clrMap bg1="lt1" tx1="dk1" bg2="lt2" tx2="dk2" accent1="accent1" accent2="accent2" accent3="accent3" accent4="accent4" accent5="accent5" accent6="accent6" hlink="hlink" folHlink="folHlink"/>
  <p:sldLayoutIdLst>
    <p:sldLayoutId id="2147484565" r:id="rId1"/>
    <p:sldLayoutId id="2147484566" r:id="rId2"/>
    <p:sldLayoutId id="2147484567" r:id="rId3"/>
    <p:sldLayoutId id="2147484568" r:id="rId4"/>
    <p:sldLayoutId id="2147484569" r:id="rId5"/>
    <p:sldLayoutId id="2147484570" r:id="rId6"/>
    <p:sldLayoutId id="2147484571" r:id="rId7"/>
    <p:sldLayoutId id="2147484572" r:id="rId8"/>
    <p:sldLayoutId id="2147484575" r:id="rId9"/>
    <p:sldLayoutId id="2147484573" r:id="rId10"/>
    <p:sldLayoutId id="2147484574" r:id="rId11"/>
    <p:sldLayoutId id="2147484603" r:id="rId12"/>
  </p:sldLayoutIdLst>
  <p:hf hdr="0" ftr="0"/>
  <p:txStyles>
    <p:titleStyle>
      <a:lvl1pPr algn="l" rtl="0" eaLnBrk="0" fontAlgn="base" hangingPunct="0">
        <a:spcBef>
          <a:spcPct val="0"/>
        </a:spcBef>
        <a:spcAft>
          <a:spcPct val="0"/>
        </a:spcAft>
        <a:defRPr sz="3200" kern="1200">
          <a:solidFill>
            <a:schemeClr val="accent1"/>
          </a:solidFill>
          <a:latin typeface="+mj-lt"/>
          <a:ea typeface="+mj-ea"/>
          <a:cs typeface="+mj-cs"/>
        </a:defRPr>
      </a:lvl1pPr>
      <a:lvl2pPr algn="l" rtl="0" eaLnBrk="0" fontAlgn="base" hangingPunct="0">
        <a:spcBef>
          <a:spcPct val="0"/>
        </a:spcBef>
        <a:spcAft>
          <a:spcPct val="0"/>
        </a:spcAft>
        <a:defRPr sz="3200">
          <a:solidFill>
            <a:schemeClr val="accent1"/>
          </a:solidFill>
          <a:latin typeface="Arial" charset="0"/>
        </a:defRPr>
      </a:lvl2pPr>
      <a:lvl3pPr algn="l" rtl="0" eaLnBrk="0" fontAlgn="base" hangingPunct="0">
        <a:spcBef>
          <a:spcPct val="0"/>
        </a:spcBef>
        <a:spcAft>
          <a:spcPct val="0"/>
        </a:spcAft>
        <a:defRPr sz="3200">
          <a:solidFill>
            <a:schemeClr val="accent1"/>
          </a:solidFill>
          <a:latin typeface="Arial" charset="0"/>
        </a:defRPr>
      </a:lvl3pPr>
      <a:lvl4pPr algn="l" rtl="0" eaLnBrk="0" fontAlgn="base" hangingPunct="0">
        <a:spcBef>
          <a:spcPct val="0"/>
        </a:spcBef>
        <a:spcAft>
          <a:spcPct val="0"/>
        </a:spcAft>
        <a:defRPr sz="3200">
          <a:solidFill>
            <a:schemeClr val="accent1"/>
          </a:solidFill>
          <a:latin typeface="Arial" charset="0"/>
        </a:defRPr>
      </a:lvl4pPr>
      <a:lvl5pPr algn="l" rtl="0" eaLnBrk="0" fontAlgn="base" hangingPunct="0">
        <a:spcBef>
          <a:spcPct val="0"/>
        </a:spcBef>
        <a:spcAft>
          <a:spcPct val="0"/>
        </a:spcAft>
        <a:defRPr sz="3200">
          <a:solidFill>
            <a:schemeClr val="accent1"/>
          </a:solidFill>
          <a:latin typeface="Arial"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1pPr>
      <a:lvl2pPr marL="639763" indent="-246063"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2pPr>
      <a:lvl3pPr marL="914400" indent="-246063"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3pPr>
      <a:lvl4pPr marL="1187450" indent="-209550"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SzPct val="80000"/>
        <a:buFont typeface="Wingdings" pitchFamily="2" charset="2"/>
        <a:buChar char="Ø"/>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AB0F85-54C5-4371-92E9-C441160297C0}" type="datetime5">
              <a:rPr lang="en-US" smtClean="0"/>
              <a:pPr/>
              <a:t>1-Nov-22</a:t>
            </a:fld>
            <a:endParaRPr lang="en-US" dirty="0"/>
          </a:p>
        </p:txBody>
      </p:sp>
    </p:spTree>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A4985-C20B-43A0-A3C8-38EB8430E818}" type="datetime5">
              <a:rPr lang="en-US" smtClean="0"/>
              <a:pPr/>
              <a:t>1-Nov-22</a:t>
            </a:fld>
            <a:endParaRPr lang="en-US" dirty="0"/>
          </a:p>
        </p:txBody>
      </p:sp>
    </p:spTree>
  </p:cSld>
  <p:clrMap bg1="lt1" tx1="dk1" bg2="lt2" tx2="dk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tile tx="0" ty="0" sx="100000" sy="80000" flip="none" algn="tl"/>
        </a:blipFill>
        <a:effectLst/>
      </p:bgPr>
    </p:bg>
    <p:spTree>
      <p:nvGrpSpPr>
        <p:cNvPr id="1" name=""/>
        <p:cNvGrpSpPr/>
        <p:nvPr/>
      </p:nvGrpSpPr>
      <p:grpSpPr>
        <a:xfrm>
          <a:off x="0" y="0"/>
          <a:ext cx="0" cy="0"/>
          <a:chOff x="0" y="0"/>
          <a:chExt cx="0" cy="0"/>
        </a:xfrm>
      </p:grpSpPr>
      <p:sp>
        <p:nvSpPr>
          <p:cNvPr id="6148" name="Subtitle 2"/>
          <p:cNvSpPr>
            <a:spLocks noGrp="1"/>
          </p:cNvSpPr>
          <p:nvPr>
            <p:ph type="subTitle" idx="1"/>
          </p:nvPr>
        </p:nvSpPr>
        <p:spPr>
          <a:xfrm>
            <a:off x="533400" y="3228536"/>
            <a:ext cx="7924800" cy="1953064"/>
          </a:xfrm>
        </p:spPr>
        <p:txBody>
          <a:bodyPr/>
          <a:lstStyle/>
          <a:p>
            <a:endParaRPr lang="en-US" dirty="0">
              <a:latin typeface="Times New Roman" panose="02020603050405020304" pitchFamily="18" charset="0"/>
              <a:cs typeface="Times New Roman" panose="02020603050405020304" pitchFamily="18" charset="0"/>
            </a:endParaRPr>
          </a:p>
          <a:p>
            <a:r>
              <a:rPr lang="en-US" dirty="0"/>
              <a:t> </a:t>
            </a:r>
            <a:r>
              <a:rPr lang="en-US"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pPr>
              <a:defRPr/>
            </a:pPr>
            <a:fld id="{1DCBEF2C-2FC6-4550-AD19-8608845C5ED5}" type="datetime5">
              <a:rPr lang="en-US" smtClean="0">
                <a:latin typeface="Times New Roman" panose="02020603050405020304" pitchFamily="18" charset="0"/>
                <a:cs typeface="Times New Roman" panose="02020603050405020304" pitchFamily="18" charset="0"/>
              </a:rPr>
              <a:pPr>
                <a:defRPr/>
              </a:pPr>
              <a:t>1-Nov-22</a:t>
            </a:fld>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987824" y="-2416"/>
            <a:ext cx="6108091" cy="1631216"/>
          </a:xfrm>
          <a:prstGeom prst="rect">
            <a:avLst/>
          </a:prstGeom>
          <a:noFill/>
        </p:spPr>
        <p:txBody>
          <a:bodyPr wrap="square" rtlCol="0">
            <a:spAutoFit/>
          </a:bodyPr>
          <a:lstStyle/>
          <a:p>
            <a:pPr algn="ctr"/>
            <a:r>
              <a:rPr lang="en-US" sz="2400" b="1" dirty="0">
                <a:ln w="0"/>
                <a:solidFill>
                  <a:srgbClr val="0000FF"/>
                </a:solidFill>
                <a:effectLst>
                  <a:outerShdw blurRad="38100" dist="25400" dir="5400000" algn="ctr" rotWithShape="0">
                    <a:srgbClr val="6E747A">
                      <a:alpha val="43000"/>
                    </a:srgbClr>
                  </a:outerShdw>
                </a:effectLst>
                <a:latin typeface="Times New Roman" pitchFamily="18" charset="0"/>
                <a:cs typeface="Times New Roman" pitchFamily="18" charset="0"/>
              </a:rPr>
              <a:t>KONGU ENGINEERING COLLEGE</a:t>
            </a:r>
            <a:r>
              <a:rPr lang="en-US" b="1"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rPr>
              <a:t> </a:t>
            </a:r>
          </a:p>
          <a:p>
            <a:pPr algn="ctr">
              <a:spcAft>
                <a:spcPts val="600"/>
              </a:spcAft>
            </a:pPr>
            <a:r>
              <a:rPr lang="en-US" sz="1200" b="1" dirty="0">
                <a:ln w="0"/>
                <a:solidFill>
                  <a:schemeClr val="accent6">
                    <a:lumMod val="50000"/>
                  </a:schemeClr>
                </a:solidFill>
                <a:effectLst>
                  <a:outerShdw blurRad="38100" dist="25400" dir="5400000" algn="ctr" rotWithShape="0">
                    <a:srgbClr val="6E747A">
                      <a:alpha val="43000"/>
                    </a:srgbClr>
                  </a:outerShdw>
                </a:effectLst>
                <a:latin typeface="Times New Roman" pitchFamily="18" charset="0"/>
                <a:cs typeface="Times New Roman" pitchFamily="18" charset="0"/>
              </a:rPr>
              <a:t>PERUNDURAI ERODE-638060</a:t>
            </a:r>
          </a:p>
          <a:p>
            <a:pPr algn="ctr"/>
            <a:endParaRPr lang="en-US" sz="1050" b="1" dirty="0">
              <a:ln w="0"/>
              <a:solidFill>
                <a:schemeClr val="accent1"/>
              </a:solidFill>
              <a:effectLst>
                <a:outerShdw blurRad="38100" dist="25400" dir="5400000" algn="ctr" rotWithShape="0">
                  <a:srgbClr val="6E747A">
                    <a:alpha val="43000"/>
                  </a:srgbClr>
                </a:outerShdw>
              </a:effectLst>
              <a:latin typeface="Times New Roman" pitchFamily="18" charset="0"/>
              <a:cs typeface="Times New Roman" pitchFamily="18" charset="0"/>
            </a:endParaRPr>
          </a:p>
          <a:p>
            <a:pPr algn="ctr">
              <a:spcAft>
                <a:spcPts val="600"/>
              </a:spcAft>
            </a:pPr>
            <a:r>
              <a:rPr lang="en-US" sz="2400" b="1" dirty="0">
                <a:ln w="0"/>
                <a:solidFill>
                  <a:srgbClr val="0000FF"/>
                </a:solidFill>
                <a:effectLst>
                  <a:outerShdw blurRad="38100" dist="25400" dir="5400000" algn="ctr" rotWithShape="0">
                    <a:srgbClr val="6E747A">
                      <a:alpha val="43000"/>
                    </a:srgbClr>
                  </a:outerShdw>
                </a:effectLst>
                <a:latin typeface="Times New Roman" pitchFamily="18" charset="0"/>
                <a:cs typeface="Times New Roman" pitchFamily="18" charset="0"/>
              </a:rPr>
              <a:t>DEPARTMENT NAME</a:t>
            </a:r>
          </a:p>
          <a:p>
            <a:pPr algn="ctr"/>
            <a:r>
              <a:rPr lang="en-US" b="1" dirty="0">
                <a:ln w="0"/>
                <a:solidFill>
                  <a:srgbClr val="FF0000"/>
                </a:solidFill>
                <a:effectLst>
                  <a:outerShdw blurRad="38100" dist="25400" dir="5400000" algn="ctr" rotWithShape="0">
                    <a:srgbClr val="6E747A">
                      <a:alpha val="43000"/>
                    </a:srgbClr>
                  </a:outerShdw>
                </a:effectLst>
                <a:latin typeface="Times New Roman" pitchFamily="18" charset="0"/>
                <a:cs typeface="Times New Roman" pitchFamily="18" charset="0"/>
              </a:rPr>
              <a:t>KEC IDEATHON</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971600" y="1728329"/>
            <a:ext cx="10081120" cy="954107"/>
          </a:xfrm>
          <a:prstGeom prst="rect">
            <a:avLst/>
          </a:prstGeom>
          <a:noFill/>
        </p:spPr>
        <p:txBody>
          <a:bodyPr wrap="square" rtlCol="0">
            <a:spAutoFit/>
          </a:bodyPr>
          <a:lstStyle/>
          <a:p>
            <a:pPr algn="ctr"/>
            <a:r>
              <a:rPr lang="en-IN" sz="2800" b="1" dirty="0">
                <a:solidFill>
                  <a:srgbClr val="FF0000"/>
                </a:solidFill>
                <a:latin typeface="Times New Roman" pitchFamily="18" charset="0"/>
                <a:cs typeface="Times New Roman" pitchFamily="18" charset="0"/>
              </a:rPr>
              <a:t>IOT-ENABLED POWER SAVING</a:t>
            </a:r>
          </a:p>
          <a:p>
            <a:pPr algn="ctr"/>
            <a:r>
              <a:rPr lang="en-IN" sz="2800" b="1" dirty="0">
                <a:solidFill>
                  <a:srgbClr val="FF0000"/>
                </a:solidFill>
                <a:latin typeface="Times New Roman" pitchFamily="18" charset="0"/>
                <a:cs typeface="Times New Roman" pitchFamily="18" charset="0"/>
              </a:rPr>
              <a:t> SYSTEM FOR SMART HOMES   </a:t>
            </a:r>
            <a:endParaRPr lang="en-US" sz="2800" b="1" dirty="0">
              <a:solidFill>
                <a:srgbClr val="FF0000"/>
              </a:solidFill>
              <a:latin typeface="Times New Roman" pitchFamily="18" charset="0"/>
              <a:cs typeface="Times New Roman" pitchFamily="18" charset="0"/>
            </a:endParaRPr>
          </a:p>
        </p:txBody>
      </p:sp>
      <p:sp>
        <p:nvSpPr>
          <p:cNvPr id="2" name="TextBox 1">
            <a:extLst>
              <a:ext uri="{FF2B5EF4-FFF2-40B4-BE49-F238E27FC236}">
                <a16:creationId xmlns:a16="http://schemas.microsoft.com/office/drawing/2014/main" id="{AF02AFFD-8CB1-4416-B227-37B6A21D8984}"/>
              </a:ext>
            </a:extLst>
          </p:cNvPr>
          <p:cNvSpPr txBox="1"/>
          <p:nvPr/>
        </p:nvSpPr>
        <p:spPr>
          <a:xfrm>
            <a:off x="2995362" y="2636912"/>
            <a:ext cx="5888112" cy="4955203"/>
          </a:xfrm>
          <a:prstGeom prst="rect">
            <a:avLst/>
          </a:prstGeom>
          <a:noFill/>
        </p:spPr>
        <p:txBody>
          <a:bodyPr wrap="square" rtlCol="0">
            <a:spAutoFit/>
          </a:bodyPr>
          <a:lstStyle/>
          <a:p>
            <a:endParaRPr lang="en-US" sz="20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endParaRPr>
          </a:p>
          <a:p>
            <a:r>
              <a:rPr lang="en-US" sz="20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Team Lead: </a:t>
            </a:r>
            <a:r>
              <a:rPr lang="en-US" sz="2000" b="1" dirty="0">
                <a:latin typeface="Times New Roman" panose="02020603050405020304" pitchFamily="18" charset="0"/>
                <a:ea typeface="Cambria" panose="02040503050406030204" pitchFamily="18" charset="0"/>
                <a:cs typeface="Times New Roman" panose="02020603050405020304" pitchFamily="18" charset="0"/>
              </a:rPr>
              <a:t>HARI HARAN.V(20ECR049)</a:t>
            </a:r>
            <a:endParaRPr lang="en-US" sz="1400" b="1" dirty="0">
              <a:latin typeface="Times New Roman" pitchFamily="18" charset="0"/>
              <a:ea typeface="Cambria" panose="02040503050406030204" pitchFamily="18" charset="0"/>
              <a:cs typeface="Times New Roman" pitchFamily="18" charset="0"/>
            </a:endParaRPr>
          </a:p>
          <a:p>
            <a:endParaRPr lang="en-US" sz="20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endParaRPr>
          </a:p>
          <a:p>
            <a:r>
              <a:rPr lang="en-US" sz="20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Team Members: </a:t>
            </a:r>
          </a:p>
          <a:p>
            <a:r>
              <a:rPr lang="en-US" sz="2000" b="1" dirty="0">
                <a:solidFill>
                  <a:schemeClr val="tx1">
                    <a:lumMod val="95000"/>
                    <a:lumOff val="5000"/>
                  </a:schemeClr>
                </a:solidFill>
                <a:latin typeface="Times New Roman" pitchFamily="18" charset="0"/>
                <a:ea typeface="Cambria" panose="02040503050406030204" pitchFamily="18" charset="0"/>
                <a:cs typeface="Times New Roman" pitchFamily="18" charset="0"/>
              </a:rPr>
              <a:t>KARTEESWAR.K.P</a:t>
            </a:r>
            <a:r>
              <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rPr>
              <a:t>( 20ECR071)</a:t>
            </a:r>
          </a:p>
          <a:p>
            <a:r>
              <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rPr>
              <a:t>GOKUL.D( 2ECL213)</a:t>
            </a:r>
          </a:p>
          <a:p>
            <a:endPar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endParaRPr>
          </a:p>
          <a:p>
            <a:r>
              <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Technology Readiness Level:</a:t>
            </a:r>
          </a:p>
          <a:p>
            <a:r>
              <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  </a:t>
            </a:r>
            <a:r>
              <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rPr>
              <a:t>TRL –TECHNOLOGY CONCEPT FORMULATED</a:t>
            </a:r>
          </a:p>
          <a:p>
            <a:endPar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endParaRPr>
          </a:p>
          <a:p>
            <a:endPar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endParaRPr>
          </a:p>
          <a:p>
            <a:r>
              <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Team Mentor with Designation and Department:</a:t>
            </a:r>
          </a:p>
          <a:p>
            <a:r>
              <a:rPr lang="en-US" b="1" dirty="0" err="1">
                <a:latin typeface="Times New Roman" panose="02020603050405020304" pitchFamily="18" charset="0"/>
                <a:ea typeface="Cambria" panose="02040503050406030204" pitchFamily="18" charset="0"/>
                <a:cs typeface="Times New Roman" panose="02020603050405020304" pitchFamily="18" charset="0"/>
              </a:rPr>
              <a:t>Mr.R.P</a:t>
            </a:r>
            <a:r>
              <a:rPr lang="en-US" b="1" err="1">
                <a:latin typeface="Times New Roman" panose="02020603050405020304" pitchFamily="18" charset="0"/>
                <a:ea typeface="Cambria" panose="02040503050406030204" pitchFamily="18" charset="0"/>
                <a:cs typeface="Times New Roman" panose="02020603050405020304" pitchFamily="18" charset="0"/>
              </a:rPr>
              <a:t>.</a:t>
            </a:r>
            <a:r>
              <a:rPr lang="en-US" b="1">
                <a:latin typeface="Times New Roman" panose="02020603050405020304" pitchFamily="18" charset="0"/>
                <a:ea typeface="Cambria" panose="02040503050406030204" pitchFamily="18" charset="0"/>
                <a:cs typeface="Times New Roman" panose="02020603050405020304" pitchFamily="18" charset="0"/>
              </a:rPr>
              <a:t>Karthik</a:t>
            </a:r>
            <a:r>
              <a:rPr lang="en-US" b="1" dirty="0">
                <a:latin typeface="Times New Roman" panose="02020603050405020304" pitchFamily="18" charset="0"/>
                <a:ea typeface="Cambria" panose="02040503050406030204" pitchFamily="18" charset="0"/>
                <a:cs typeface="Times New Roman" panose="02020603050405020304" pitchFamily="18" charset="0"/>
              </a:rPr>
              <a:t> </a:t>
            </a:r>
          </a:p>
          <a:p>
            <a:r>
              <a:rPr lang="en-US" b="1" dirty="0">
                <a:latin typeface="Times New Roman" panose="02020603050405020304" pitchFamily="18" charset="0"/>
                <a:ea typeface="Cambria" panose="02040503050406030204" pitchFamily="18" charset="0"/>
                <a:cs typeface="Times New Roman" panose="02020603050405020304" pitchFamily="18" charset="0"/>
              </a:rPr>
              <a:t>Assistant professor-ECE DEPT</a:t>
            </a:r>
          </a:p>
          <a:p>
            <a:endParaRPr lang="en-US" b="1" dirty="0">
              <a:solidFill>
                <a:schemeClr val="tx1">
                  <a:lumMod val="95000"/>
                  <a:lumOff val="5000"/>
                </a:schemeClr>
              </a:solidFill>
              <a:latin typeface="Times New Roman" pitchFamily="18" charset="0"/>
              <a:ea typeface="Cambria" panose="02040503050406030204" pitchFamily="18" charset="0"/>
              <a:cs typeface="Times New Roman" pitchFamily="18" charset="0"/>
            </a:endParaRPr>
          </a:p>
          <a:p>
            <a:endPar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endParaRPr>
          </a:p>
          <a:p>
            <a:r>
              <a:rPr lang="en-IN" b="1"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244" y="4929890"/>
            <a:ext cx="1512167" cy="65418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1" y="5697902"/>
            <a:ext cx="1619672" cy="583063"/>
          </a:xfrm>
          <a:prstGeom prst="rect">
            <a:avLst/>
          </a:prstGeom>
        </p:spPr>
      </p:pic>
      <p:sp>
        <p:nvSpPr>
          <p:cNvPr id="13" name="Rectangle 12"/>
          <p:cNvSpPr/>
          <p:nvPr/>
        </p:nvSpPr>
        <p:spPr>
          <a:xfrm>
            <a:off x="81289" y="3513794"/>
            <a:ext cx="2108269" cy="369332"/>
          </a:xfrm>
          <a:prstGeom prst="rect">
            <a:avLst/>
          </a:prstGeom>
        </p:spPr>
        <p:txBody>
          <a:bodyPr wrap="none">
            <a:spAutoFit/>
          </a:bodyPr>
          <a:lstStyle/>
          <a:p>
            <a:r>
              <a:rPr lang="en-US"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In association with:</a:t>
            </a:r>
            <a:endParaRPr lang="en-US" sz="1200" b="1" dirty="0">
              <a:latin typeface="Times New Roman" pitchFamily="18" charset="0"/>
              <a:ea typeface="Cambria" panose="02040503050406030204" pitchFamily="18" charset="0"/>
              <a:cs typeface="Times New Roman" pitchFamily="18" charset="0"/>
            </a:endParaRPr>
          </a:p>
        </p:txBody>
      </p:sp>
      <p:pic>
        <p:nvPicPr>
          <p:cNvPr id="16" name="Picture 15" descr="F:\KEC\IIC\EMDC Logo.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849" y="3922859"/>
            <a:ext cx="777151" cy="839312"/>
          </a:xfrm>
          <a:prstGeom prst="rect">
            <a:avLst/>
          </a:prstGeom>
          <a:noFill/>
          <a:ln>
            <a:noFill/>
          </a:ln>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517"/>
            <a:ext cx="1259632" cy="1517856"/>
          </a:xfrm>
          <a:prstGeom prst="rect">
            <a:avLst/>
          </a:prstGeom>
        </p:spPr>
      </p:pic>
      <p:pic>
        <p:nvPicPr>
          <p:cNvPr id="18" name="Picture 17" descr="G:\TBI\TBI@KEC Logos\K Transform\6-5x4 product centre.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08301" y="1335590"/>
            <a:ext cx="1713898" cy="1490467"/>
          </a:xfrm>
          <a:prstGeom prst="rect">
            <a:avLst/>
          </a:prstGeom>
          <a:noFill/>
          <a:ln>
            <a:noFill/>
          </a:ln>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239E-FC79-FF70-3B12-E768966FD279}"/>
              </a:ext>
            </a:extLst>
          </p:cNvPr>
          <p:cNvSpPr>
            <a:spLocks noGrp="1"/>
          </p:cNvSpPr>
          <p:nvPr>
            <p:ph type="title"/>
          </p:nvPr>
        </p:nvSpPr>
        <p:spPr>
          <a:xfrm>
            <a:off x="607249" y="44624"/>
            <a:ext cx="8229600" cy="1143000"/>
          </a:xfrm>
        </p:spPr>
        <p:txBody>
          <a:bodyPr/>
          <a:lstStyle/>
          <a:p>
            <a:r>
              <a:rPr lang="en-US" dirty="0"/>
              <a:t>  Database:</a:t>
            </a:r>
            <a:endParaRPr lang="en-IN" dirty="0"/>
          </a:p>
        </p:txBody>
      </p:sp>
      <p:pic>
        <p:nvPicPr>
          <p:cNvPr id="6" name="Content Placeholder 5">
            <a:extLst>
              <a:ext uri="{FF2B5EF4-FFF2-40B4-BE49-F238E27FC236}">
                <a16:creationId xmlns:a16="http://schemas.microsoft.com/office/drawing/2014/main" id="{3183A556-A545-378E-023E-F9F09EF469A2}"/>
              </a:ext>
            </a:extLst>
          </p:cNvPr>
          <p:cNvPicPr>
            <a:picLocks noGrp="1" noChangeAspect="1"/>
          </p:cNvPicPr>
          <p:nvPr>
            <p:ph idx="1"/>
          </p:nvPr>
        </p:nvPicPr>
        <p:blipFill>
          <a:blip r:embed="rId2"/>
          <a:stretch>
            <a:fillRect/>
          </a:stretch>
        </p:blipFill>
        <p:spPr>
          <a:xfrm>
            <a:off x="1043608" y="1907381"/>
            <a:ext cx="7793241" cy="4389437"/>
          </a:xfrm>
        </p:spPr>
      </p:pic>
    </p:spTree>
    <p:extLst>
      <p:ext uri="{BB962C8B-B14F-4D97-AF65-F5344CB8AC3E}">
        <p14:creationId xmlns:p14="http://schemas.microsoft.com/office/powerpoint/2010/main" val="56143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20220925-WA0042">
            <a:hlinkClick r:id="" action="ppaction://media"/>
            <a:extLst>
              <a:ext uri="{FF2B5EF4-FFF2-40B4-BE49-F238E27FC236}">
                <a16:creationId xmlns:a16="http://schemas.microsoft.com/office/drawing/2014/main" id="{A7A178D4-E4FE-2D6E-ACD3-B643864762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1600" y="1052736"/>
            <a:ext cx="7978775" cy="4389437"/>
          </a:xfrm>
        </p:spPr>
      </p:pic>
    </p:spTree>
    <p:extLst>
      <p:ext uri="{BB962C8B-B14F-4D97-AF65-F5344CB8AC3E}">
        <p14:creationId xmlns:p14="http://schemas.microsoft.com/office/powerpoint/2010/main" val="198593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20220925-WA0019">
            <a:hlinkClick r:id="" action="ppaction://media"/>
            <a:extLst>
              <a:ext uri="{FF2B5EF4-FFF2-40B4-BE49-F238E27FC236}">
                <a16:creationId xmlns:a16="http://schemas.microsoft.com/office/drawing/2014/main" id="{D84F1087-E481-59AE-1B7C-8960CB81619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9592" y="1196752"/>
            <a:ext cx="7808913" cy="4389437"/>
          </a:xfrm>
        </p:spPr>
      </p:pic>
    </p:spTree>
    <p:extLst>
      <p:ext uri="{BB962C8B-B14F-4D97-AF65-F5344CB8AC3E}">
        <p14:creationId xmlns:p14="http://schemas.microsoft.com/office/powerpoint/2010/main" val="186545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EF7C-13C3-DC7F-21C6-36ED323E1F6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2E699E2-FBA6-2DC5-BB94-357D083FB0C3}"/>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DE2DABE7-ACC3-FE02-7976-16588331C82F}"/>
              </a:ext>
            </a:extLst>
          </p:cNvPr>
          <p:cNvSpPr>
            <a:spLocks noGrp="1"/>
          </p:cNvSpPr>
          <p:nvPr>
            <p:ph type="dt" sz="half" idx="10"/>
          </p:nvPr>
        </p:nvSpPr>
        <p:spPr/>
        <p:txBody>
          <a:bodyPr/>
          <a:lstStyle/>
          <a:p>
            <a:pPr>
              <a:defRPr/>
            </a:pPr>
            <a:fld id="{E1413D5B-0279-47B2-AB44-E806A00ECAC5}" type="datetime5">
              <a:rPr lang="en-US" smtClean="0"/>
              <a:pPr>
                <a:defRPr/>
              </a:pPr>
              <a:t>1-Nov-22</a:t>
            </a:fld>
            <a:endParaRPr lang="en-US" dirty="0"/>
          </a:p>
        </p:txBody>
      </p:sp>
    </p:spTree>
    <p:extLst>
      <p:ext uri="{BB962C8B-B14F-4D97-AF65-F5344CB8AC3E}">
        <p14:creationId xmlns:p14="http://schemas.microsoft.com/office/powerpoint/2010/main" val="368618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34659D-7D15-4636-BED0-AAF4BE80FA7F}"/>
              </a:ext>
            </a:extLst>
          </p:cNvPr>
          <p:cNvSpPr>
            <a:spLocks noGrp="1"/>
          </p:cNvSpPr>
          <p:nvPr>
            <p:ph idx="1"/>
          </p:nvPr>
        </p:nvSpPr>
        <p:spPr>
          <a:xfrm>
            <a:off x="899592" y="2708920"/>
            <a:ext cx="7787208" cy="1152128"/>
          </a:xfrm>
        </p:spPr>
        <p:txBody>
          <a:bodyPr/>
          <a:lstStyle/>
          <a:p>
            <a:pPr marL="0" indent="0" algn="ctr">
              <a:buNone/>
            </a:pPr>
            <a:r>
              <a:rPr lang="en-IN" sz="66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Thank You !!</a:t>
            </a:r>
            <a:endParaRPr lang="en-US" sz="6600" b="1" dirty="0">
              <a:solidFill>
                <a:srgbClr val="FF000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8080226-49C8-4CEA-9F30-3C02E011CB7D}"/>
              </a:ext>
            </a:extLst>
          </p:cNvPr>
          <p:cNvSpPr>
            <a:spLocks noGrp="1"/>
          </p:cNvSpPr>
          <p:nvPr>
            <p:ph type="dt" sz="half" idx="10"/>
          </p:nvPr>
        </p:nvSpPr>
        <p:spPr/>
        <p:txBody>
          <a:bodyPr/>
          <a:lstStyle/>
          <a:p>
            <a:pPr>
              <a:defRPr/>
            </a:pPr>
            <a:fld id="{E1413D5B-0279-47B2-AB44-E806A00ECAC5}" type="datetime5">
              <a:rPr lang="en-US" smtClean="0"/>
              <a:pPr>
                <a:defRPr/>
              </a:pPr>
              <a:t>1-Nov-22</a:t>
            </a:fld>
            <a:endParaRPr lang="en-US" dirty="0"/>
          </a:p>
        </p:txBody>
      </p:sp>
      <p:pic>
        <p:nvPicPr>
          <p:cNvPr id="5" name="Picture 4" descr="kec2blackborder png.PNG"/>
          <p:cNvPicPr>
            <a:picLocks noChangeAspect="1"/>
          </p:cNvPicPr>
          <p:nvPr/>
        </p:nvPicPr>
        <p:blipFill>
          <a:blip r:embed="rId2" cstate="print"/>
          <a:stretch>
            <a:fillRect/>
          </a:stretch>
        </p:blipFill>
        <p:spPr>
          <a:xfrm>
            <a:off x="0" y="52612"/>
            <a:ext cx="508210" cy="63272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Tree>
    <p:extLst>
      <p:ext uri="{BB962C8B-B14F-4D97-AF65-F5344CB8AC3E}">
        <p14:creationId xmlns:p14="http://schemas.microsoft.com/office/powerpoint/2010/main" val="108883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762000" y="85725"/>
            <a:ext cx="8229600" cy="1143000"/>
          </a:xfrm>
        </p:spPr>
        <p:txBody>
          <a:bodyPr/>
          <a:lstStyle/>
          <a:p>
            <a:pPr algn="ct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The Problem </a:t>
            </a:r>
            <a:endParaRPr lang="en-US" altLang="en-US" sz="4000" dirty="0">
              <a:solidFill>
                <a:srgbClr val="0000FF"/>
              </a:solidFill>
              <a:latin typeface="Times New Roman" panose="02020603050405020304" pitchFamily="18" charset="0"/>
              <a:cs typeface="Times New Roman" panose="02020603050405020304" pitchFamily="18" charset="0"/>
            </a:endParaRPr>
          </a:p>
        </p:txBody>
      </p:sp>
      <p:sp>
        <p:nvSpPr>
          <p:cNvPr id="15363"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95DFB051-9E2E-4191-A78C-24BEC80B8791}" type="slidenum">
              <a:rPr lang="en-US" altLang="en-US">
                <a:solidFill>
                  <a:srgbClr val="FFFFFF"/>
                </a:solidFill>
              </a:rPr>
              <a:pPr/>
              <a:t>2</a:t>
            </a:fld>
            <a:endParaRPr lang="en-US" altLang="en-US">
              <a:solidFill>
                <a:srgbClr val="FFFFFF"/>
              </a:solidFill>
            </a:endParaRPr>
          </a:p>
        </p:txBody>
      </p:sp>
      <p:sp>
        <p:nvSpPr>
          <p:cNvPr id="3" name="Content Placeholder 2"/>
          <p:cNvSpPr>
            <a:spLocks noGrp="1"/>
          </p:cNvSpPr>
          <p:nvPr>
            <p:ph sz="quarter" idx="1"/>
          </p:nvPr>
        </p:nvSpPr>
        <p:spPr>
          <a:xfrm>
            <a:off x="683567" y="1527175"/>
            <a:ext cx="8308033" cy="4572000"/>
          </a:xfrm>
        </p:spPr>
        <p:txBody>
          <a:bodyPr>
            <a:normAutofit/>
          </a:bodyPr>
          <a:lstStyle/>
          <a:p>
            <a:pPr marL="274320" indent="-274320" eaLnBrk="1" fontAlgn="auto" hangingPunct="1">
              <a:lnSpc>
                <a:spcPct val="150000"/>
              </a:lnSpc>
              <a:spcAft>
                <a:spcPts val="0"/>
              </a:spcAft>
              <a:defRPr/>
            </a:pPr>
            <a:r>
              <a:rPr lang="en-US" dirty="0">
                <a:latin typeface="Times New Roman" panose="02020603050405020304" pitchFamily="18" charset="0"/>
                <a:ea typeface="ＭＳ Ｐゴシック" pitchFamily="34" charset="-128"/>
                <a:cs typeface="Times New Roman" panose="02020603050405020304" pitchFamily="18" charset="0"/>
              </a:rPr>
              <a:t>In our life we are using different kind of appliances like television ,fan , air cooler etc. ,because of that the consumption of electricity is drastically  high in last 10 to 15yrs, also the cost electricity getting high comparted to previous years, So we focus on the additional usages like ,when human mentally or  physically getting absence like (sleeping ,left apart….etc.). To recover that problem. </a:t>
            </a:r>
          </a:p>
        </p:txBody>
      </p:sp>
      <p:pic>
        <p:nvPicPr>
          <p:cNvPr id="6" name="Picture 5" descr="kec2blackborder png.PNG"/>
          <p:cNvPicPr>
            <a:picLocks noChangeAspect="1"/>
          </p:cNvPicPr>
          <p:nvPr/>
        </p:nvPicPr>
        <p:blipFill>
          <a:blip r:embed="rId3" cstate="print"/>
          <a:stretch>
            <a:fillRect/>
          </a:stretch>
        </p:blipFill>
        <p:spPr>
          <a:xfrm>
            <a:off x="0" y="-12038"/>
            <a:ext cx="508210" cy="63272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Tree>
    <p:extLst>
      <p:ext uri="{BB962C8B-B14F-4D97-AF65-F5344CB8AC3E}">
        <p14:creationId xmlns:p14="http://schemas.microsoft.com/office/powerpoint/2010/main" val="1784494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22663" y="241300"/>
            <a:ext cx="8229600" cy="1143000"/>
          </a:xfrm>
        </p:spPr>
        <p:txBody>
          <a:bodyPr/>
          <a:lstStyle/>
          <a:p>
            <a:pPr algn="ctr" eaLnBrk="1" hangingPunct="1"/>
            <a:r>
              <a:rPr lang="en-US" altLang="en-US" sz="4000" dirty="0">
                <a:solidFill>
                  <a:srgbClr val="0000FF"/>
                </a:solidFill>
                <a:latin typeface="Times New Roman" panose="02020603050405020304" pitchFamily="18" charset="0"/>
                <a:cs typeface="Times New Roman" panose="02020603050405020304" pitchFamily="18" charset="0"/>
              </a:rPr>
              <a:t>The Solution</a:t>
            </a:r>
          </a:p>
        </p:txBody>
      </p:sp>
      <p:sp>
        <p:nvSpPr>
          <p:cNvPr id="17411"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ED357739-F070-4EFC-A6E5-5A83E9C68C58}" type="slidenum">
              <a:rPr lang="en-US" altLang="en-US">
                <a:solidFill>
                  <a:srgbClr val="FFFFFF"/>
                </a:solidFill>
              </a:rPr>
              <a:pPr/>
              <a:t>3</a:t>
            </a:fld>
            <a:endParaRPr lang="en-US" altLang="en-US">
              <a:solidFill>
                <a:srgbClr val="FFFFFF"/>
              </a:solidFill>
            </a:endParaRPr>
          </a:p>
        </p:txBody>
      </p:sp>
      <p:sp>
        <p:nvSpPr>
          <p:cNvPr id="17412" name="Content Placeholder 2"/>
          <p:cNvSpPr>
            <a:spLocks noGrp="1"/>
          </p:cNvSpPr>
          <p:nvPr>
            <p:ph sz="quarter" idx="1"/>
          </p:nvPr>
        </p:nvSpPr>
        <p:spPr>
          <a:xfrm>
            <a:off x="622662" y="1384300"/>
            <a:ext cx="8341826" cy="5089525"/>
          </a:xfrm>
        </p:spPr>
        <p:txBody>
          <a:bodyPr/>
          <a:lstStyle/>
          <a:p>
            <a:pPr eaLnBrk="1" hangingPunct="1">
              <a:lnSpc>
                <a:spcPct val="150000"/>
              </a:lnSpc>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When the user switch ON the Television at same time ,the PIR sensor also gets activated, if suppose no presence of human for while ,both the TV and the sensor tends to sleep.</a:t>
            </a:r>
          </a:p>
          <a:p>
            <a:pPr eaLnBrk="1" hangingPunct="1">
              <a:lnSpc>
                <a:spcPct val="150000"/>
              </a:lnSpc>
              <a:buFont typeface="Wingdings" panose="05000000000000000000" pitchFamily="2" charset="2"/>
              <a:buChar char="Ø"/>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When PIR sensor the detected presence of human and the Camera also gets ON.</a:t>
            </a:r>
          </a:p>
          <a:p>
            <a:pPr eaLnBrk="1" hangingPunct="1">
              <a:lnSpc>
                <a:spcPct val="150000"/>
              </a:lnSpc>
              <a:buFont typeface="Wingdings" panose="05000000000000000000" pitchFamily="2" charset="2"/>
              <a:buChar char="Ø"/>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If suppose the user slept or there is no motion of user for some time.</a:t>
            </a:r>
          </a:p>
          <a:p>
            <a:pPr eaLnBrk="1" hangingPunct="1">
              <a:lnSpc>
                <a:spcPct val="150000"/>
              </a:lnSpc>
              <a:buFont typeface="Wingdings" panose="05000000000000000000" pitchFamily="2" charset="2"/>
              <a:buChar char="Ø"/>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It convey the scanned information to cloud using the image processing.</a:t>
            </a:r>
          </a:p>
          <a:p>
            <a:pPr eaLnBrk="1" hangingPunct="1">
              <a:lnSpc>
                <a:spcPct val="150000"/>
              </a:lnSpc>
              <a:buFont typeface="Wingdings" panose="05000000000000000000" pitchFamily="2" charset="2"/>
              <a:buChar char="Ø"/>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And it alter the Television ,depends on user comfort (Egg: television tends to sleep or gets power off).</a:t>
            </a:r>
          </a:p>
          <a:p>
            <a:pPr marL="0" indent="0" eaLnBrk="1" hangingPunct="1">
              <a:lnSpc>
                <a:spcPct val="150000"/>
              </a:lnSpc>
              <a:buNone/>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150000"/>
              </a:lnSpc>
              <a:buFont typeface="Wingdings" panose="05000000000000000000" pitchFamily="2" charset="2"/>
              <a:buChar char="Ø"/>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150000"/>
              </a:lnSpc>
              <a:buFont typeface="Wingdings" panose="05000000000000000000" pitchFamily="2" charset="2"/>
              <a:buChar char="Ø"/>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150000"/>
              </a:lnSpc>
              <a:buFont typeface="Wingdings" panose="05000000000000000000" pitchFamily="2" charset="2"/>
              <a:buChar char="Ø"/>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150000"/>
              </a:lnSpc>
              <a:buFont typeface="Wingdings" panose="05000000000000000000" pitchFamily="2" charset="2"/>
              <a:buChar char="Ø"/>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lnSpc>
                <a:spcPct val="150000"/>
              </a:lnSpc>
              <a:buFont typeface="Wingdings" panose="05000000000000000000" pitchFamily="2" charset="2"/>
              <a:buChar char="Ø"/>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marL="0" indent="0" eaLnBrk="1" hangingPunct="1">
              <a:lnSpc>
                <a:spcPct val="150000"/>
              </a:lnSpc>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 </a:t>
            </a:r>
          </a:p>
          <a:p>
            <a:pPr marL="0" indent="0" eaLnBrk="1" hangingPunct="1">
              <a:buNone/>
            </a:pPr>
            <a:endParaRPr lang="en-US" altLang="en-US" dirty="0">
              <a:latin typeface="Times New Roman" panose="02020603050405020304" pitchFamily="18" charset="0"/>
              <a:cs typeface="Times New Roman" panose="02020603050405020304" pitchFamily="18" charset="0"/>
            </a:endParaRPr>
          </a:p>
        </p:txBody>
      </p:sp>
      <p:sp>
        <p:nvSpPr>
          <p:cNvPr id="17413" name="Date Placeholder 3"/>
          <p:cNvSpPr txBox="1">
            <a:spLocks/>
          </p:cNvSpPr>
          <p:nvPr/>
        </p:nvSpPr>
        <p:spPr bwMode="auto">
          <a:xfrm>
            <a:off x="533400" y="6251575"/>
            <a:ext cx="228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US" altLang="en-US">
              <a:latin typeface="Book Antiqua" panose="02040602050305030304" pitchFamily="18" charset="0"/>
            </a:endParaRPr>
          </a:p>
        </p:txBody>
      </p:sp>
      <p:pic>
        <p:nvPicPr>
          <p:cNvPr id="7" name="Picture 6" descr="kec2blackborder png.PNG"/>
          <p:cNvPicPr>
            <a:picLocks noChangeAspect="1"/>
          </p:cNvPicPr>
          <p:nvPr/>
        </p:nvPicPr>
        <p:blipFill>
          <a:blip r:embed="rId2" cstate="print"/>
          <a:stretch>
            <a:fillRect/>
          </a:stretch>
        </p:blipFill>
        <p:spPr>
          <a:xfrm>
            <a:off x="0" y="52612"/>
            <a:ext cx="508210" cy="63272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Tree>
    <p:extLst>
      <p:ext uri="{BB962C8B-B14F-4D97-AF65-F5344CB8AC3E}">
        <p14:creationId xmlns:p14="http://schemas.microsoft.com/office/powerpoint/2010/main" val="2655352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94519" y="188640"/>
            <a:ext cx="8229600" cy="1143000"/>
          </a:xfrm>
        </p:spPr>
        <p:txBody>
          <a:bodyPr/>
          <a:lstStyle/>
          <a:p>
            <a:pPr algn="ctr" eaLnBrk="1" hangingPunct="1"/>
            <a:r>
              <a:rPr lang="en-US" altLang="en-US" sz="4000" dirty="0">
                <a:solidFill>
                  <a:srgbClr val="0000FF"/>
                </a:solidFill>
                <a:latin typeface="Times New Roman" panose="02020603050405020304" pitchFamily="18" charset="0"/>
                <a:cs typeface="Times New Roman" panose="02020603050405020304" pitchFamily="18" charset="0"/>
              </a:rPr>
              <a:t>Flowchart / Product workflow</a:t>
            </a:r>
          </a:p>
        </p:txBody>
      </p:sp>
      <p:sp>
        <p:nvSpPr>
          <p:cNvPr id="18435"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BC842EBB-16BF-45CC-8C0E-322995EC9A68}" type="slidenum">
              <a:rPr lang="en-US" altLang="en-US">
                <a:solidFill>
                  <a:srgbClr val="FFFFFF"/>
                </a:solidFill>
              </a:rPr>
              <a:pPr/>
              <a:t>4</a:t>
            </a:fld>
            <a:endParaRPr lang="en-US" altLang="en-US">
              <a:solidFill>
                <a:srgbClr val="FFFFFF"/>
              </a:solidFill>
            </a:endParaRPr>
          </a:p>
        </p:txBody>
      </p:sp>
      <p:sp>
        <p:nvSpPr>
          <p:cNvPr id="18436" name="Content Placeholder 2"/>
          <p:cNvSpPr>
            <a:spLocks noGrp="1"/>
          </p:cNvSpPr>
          <p:nvPr>
            <p:ph sz="quarter" idx="1"/>
          </p:nvPr>
        </p:nvSpPr>
        <p:spPr>
          <a:xfrm>
            <a:off x="1043608" y="1910879"/>
            <a:ext cx="8369969" cy="4572000"/>
          </a:xfrm>
        </p:spPr>
        <p:txBody>
          <a:bodyPr/>
          <a:lstStyle/>
          <a:p>
            <a:pPr marL="26987" lvl="1" indent="0" eaLnBrk="1" hangingPunct="1">
              <a:lnSpc>
                <a:spcPct val="90000"/>
              </a:lnSpc>
              <a:buClr>
                <a:schemeClr val="accent1"/>
              </a:buClr>
              <a:buSzPct val="85000"/>
              <a:buNone/>
            </a:pPr>
            <a:endParaRPr lang="en-US" altLang="en-US"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6987" lvl="1" indent="0" eaLnBrk="1" hangingPunct="1">
              <a:lnSpc>
                <a:spcPct val="90000"/>
              </a:lnSpc>
              <a:buClr>
                <a:schemeClr val="accent1"/>
              </a:buClr>
              <a:buSzPct val="85000"/>
              <a:buNone/>
            </a:pPr>
            <a:endParaRPr lang="en-US" altLang="en-US"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endParaRPr lang="en-US" altLang="en-US" dirty="0">
              <a:latin typeface="Times New Roman" panose="02020603050405020304" pitchFamily="18" charset="0"/>
              <a:cs typeface="Times New Roman" panose="02020603050405020304" pitchFamily="18" charset="0"/>
            </a:endParaRPr>
          </a:p>
        </p:txBody>
      </p:sp>
      <p:sp>
        <p:nvSpPr>
          <p:cNvPr id="18437" name="Date Placeholder 3"/>
          <p:cNvSpPr txBox="1">
            <a:spLocks/>
          </p:cNvSpPr>
          <p:nvPr/>
        </p:nvSpPr>
        <p:spPr bwMode="auto">
          <a:xfrm>
            <a:off x="533400" y="6251575"/>
            <a:ext cx="228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US" altLang="en-US">
              <a:latin typeface="Book Antiqua" panose="02040602050305030304" pitchFamily="18" charset="0"/>
            </a:endParaRPr>
          </a:p>
        </p:txBody>
      </p:sp>
      <p:pic>
        <p:nvPicPr>
          <p:cNvPr id="7" name="Picture 6" descr="kec2blackborder png.PNG"/>
          <p:cNvPicPr>
            <a:picLocks noChangeAspect="1"/>
          </p:cNvPicPr>
          <p:nvPr/>
        </p:nvPicPr>
        <p:blipFill>
          <a:blip r:embed="rId2" cstate="print"/>
          <a:stretch>
            <a:fillRect/>
          </a:stretch>
        </p:blipFill>
        <p:spPr>
          <a:xfrm>
            <a:off x="0" y="52612"/>
            <a:ext cx="508210" cy="63272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pic>
        <p:nvPicPr>
          <p:cNvPr id="4" name="Picture 3">
            <a:extLst>
              <a:ext uri="{FF2B5EF4-FFF2-40B4-BE49-F238E27FC236}">
                <a16:creationId xmlns:a16="http://schemas.microsoft.com/office/drawing/2014/main" id="{7058E0F5-F85D-4DAA-B79C-A9CB096A27F9}"/>
              </a:ext>
            </a:extLst>
          </p:cNvPr>
          <p:cNvPicPr>
            <a:picLocks noChangeAspect="1"/>
          </p:cNvPicPr>
          <p:nvPr/>
        </p:nvPicPr>
        <p:blipFill>
          <a:blip r:embed="rId4"/>
          <a:stretch>
            <a:fillRect/>
          </a:stretch>
        </p:blipFill>
        <p:spPr>
          <a:xfrm>
            <a:off x="1296144" y="1976195"/>
            <a:ext cx="7668344" cy="4295283"/>
          </a:xfrm>
          <a:prstGeom prst="rect">
            <a:avLst/>
          </a:prstGeom>
        </p:spPr>
      </p:pic>
    </p:spTree>
    <p:extLst>
      <p:ext uri="{BB962C8B-B14F-4D97-AF65-F5344CB8AC3E}">
        <p14:creationId xmlns:p14="http://schemas.microsoft.com/office/powerpoint/2010/main" val="4259425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823254" y="376910"/>
            <a:ext cx="4409529" cy="646302"/>
          </a:xfrm>
        </p:spPr>
        <p:txBody>
          <a:bodyPr/>
          <a:lstStyle/>
          <a:p>
            <a:pPr algn="ctr" eaLnBrk="1" hangingPunct="1"/>
            <a:r>
              <a:rPr lang="en-US" altLang="en-US" sz="4000" dirty="0">
                <a:solidFill>
                  <a:srgbClr val="0000FF"/>
                </a:solidFill>
                <a:latin typeface="Times New Roman" panose="02020603050405020304" pitchFamily="18" charset="0"/>
                <a:cs typeface="Times New Roman" panose="02020603050405020304" pitchFamily="18" charset="0"/>
              </a:rPr>
              <a:t>Model Design:</a:t>
            </a:r>
          </a:p>
        </p:txBody>
      </p:sp>
      <p:sp>
        <p:nvSpPr>
          <p:cNvPr id="18435"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BC842EBB-16BF-45CC-8C0E-322995EC9A68}" type="slidenum">
              <a:rPr lang="en-US" altLang="en-US">
                <a:solidFill>
                  <a:srgbClr val="FFFFFF"/>
                </a:solidFill>
              </a:rPr>
              <a:pPr/>
              <a:t>5</a:t>
            </a:fld>
            <a:endParaRPr lang="en-US" altLang="en-US">
              <a:solidFill>
                <a:srgbClr val="FFFFFF"/>
              </a:solidFill>
            </a:endParaRPr>
          </a:p>
        </p:txBody>
      </p:sp>
      <p:sp>
        <p:nvSpPr>
          <p:cNvPr id="18436" name="Content Placeholder 2"/>
          <p:cNvSpPr>
            <a:spLocks noGrp="1"/>
          </p:cNvSpPr>
          <p:nvPr>
            <p:ph sz="quarter" idx="1"/>
          </p:nvPr>
        </p:nvSpPr>
        <p:spPr>
          <a:xfrm>
            <a:off x="594519" y="1622082"/>
            <a:ext cx="8369969" cy="4572000"/>
          </a:xfrm>
        </p:spPr>
        <p:txBody>
          <a:bodyPr/>
          <a:lstStyle/>
          <a:p>
            <a:pPr marL="26987" lvl="1" indent="0" eaLnBrk="1" hangingPunct="1">
              <a:lnSpc>
                <a:spcPct val="90000"/>
              </a:lnSpc>
              <a:buClr>
                <a:schemeClr val="accent1"/>
              </a:buClr>
              <a:buSzPct val="85000"/>
              <a:buNone/>
            </a:pPr>
            <a:endParaRPr lang="en-US" altLang="en-US"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marL="26987" lvl="1" indent="0" eaLnBrk="1" hangingPunct="1">
              <a:lnSpc>
                <a:spcPct val="90000"/>
              </a:lnSpc>
              <a:buClr>
                <a:schemeClr val="accent1"/>
              </a:buClr>
              <a:buSzPct val="85000"/>
              <a:buNone/>
            </a:pPr>
            <a:endParaRPr lang="en-US" altLang="en-US" dirty="0">
              <a:solidFill>
                <a:schemeClr val="tx1"/>
              </a:solidFill>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endParaRPr lang="en-US" altLang="en-US" dirty="0">
              <a:latin typeface="Times New Roman" panose="02020603050405020304" pitchFamily="18" charset="0"/>
              <a:cs typeface="Times New Roman" panose="02020603050405020304" pitchFamily="18" charset="0"/>
            </a:endParaRPr>
          </a:p>
        </p:txBody>
      </p:sp>
      <p:sp>
        <p:nvSpPr>
          <p:cNvPr id="18437" name="Date Placeholder 3"/>
          <p:cNvSpPr txBox="1">
            <a:spLocks/>
          </p:cNvSpPr>
          <p:nvPr/>
        </p:nvSpPr>
        <p:spPr bwMode="auto">
          <a:xfrm>
            <a:off x="533400" y="6251575"/>
            <a:ext cx="228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US" altLang="en-US">
              <a:latin typeface="Book Antiqua" panose="02040602050305030304" pitchFamily="18" charset="0"/>
            </a:endParaRPr>
          </a:p>
        </p:txBody>
      </p:sp>
      <p:pic>
        <p:nvPicPr>
          <p:cNvPr id="7" name="Picture 6" descr="kec2blackborder png.PNG"/>
          <p:cNvPicPr>
            <a:picLocks noChangeAspect="1"/>
          </p:cNvPicPr>
          <p:nvPr/>
        </p:nvPicPr>
        <p:blipFill>
          <a:blip r:embed="rId2" cstate="print"/>
          <a:stretch>
            <a:fillRect/>
          </a:stretch>
        </p:blipFill>
        <p:spPr>
          <a:xfrm>
            <a:off x="0" y="52612"/>
            <a:ext cx="508210" cy="63272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pic>
        <p:nvPicPr>
          <p:cNvPr id="4" name="Picture 3">
            <a:extLst>
              <a:ext uri="{FF2B5EF4-FFF2-40B4-BE49-F238E27FC236}">
                <a16:creationId xmlns:a16="http://schemas.microsoft.com/office/drawing/2014/main" id="{2C69DE54-13F0-E39E-188D-5BA791AE1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1662902"/>
            <a:ext cx="7344816" cy="4531180"/>
          </a:xfrm>
          <a:prstGeom prst="rect">
            <a:avLst/>
          </a:prstGeom>
        </p:spPr>
      </p:pic>
      <p:pic>
        <p:nvPicPr>
          <p:cNvPr id="6" name="Picture 5">
            <a:extLst>
              <a:ext uri="{FF2B5EF4-FFF2-40B4-BE49-F238E27FC236}">
                <a16:creationId xmlns:a16="http://schemas.microsoft.com/office/drawing/2014/main" id="{133DBE3A-1291-6029-527E-6BA6EC356F79}"/>
              </a:ext>
            </a:extLst>
          </p:cNvPr>
          <p:cNvPicPr>
            <a:picLocks noChangeAspect="1"/>
          </p:cNvPicPr>
          <p:nvPr/>
        </p:nvPicPr>
        <p:blipFill rotWithShape="1">
          <a:blip r:embed="rId5">
            <a:extLst>
              <a:ext uri="{28A0092B-C50C-407E-A947-70E740481C1C}">
                <a14:useLocalDpi xmlns:a14="http://schemas.microsoft.com/office/drawing/2010/main" val="0"/>
              </a:ext>
            </a:extLst>
          </a:blip>
          <a:srcRect l="32500" t="7751" r="19904" b="41932"/>
          <a:stretch/>
        </p:blipFill>
        <p:spPr>
          <a:xfrm>
            <a:off x="4643071" y="2924944"/>
            <a:ext cx="272863" cy="194902"/>
          </a:xfrm>
          <a:prstGeom prst="rect">
            <a:avLst/>
          </a:prstGeom>
        </p:spPr>
      </p:pic>
    </p:spTree>
    <p:extLst>
      <p:ext uri="{BB962C8B-B14F-4D97-AF65-F5344CB8AC3E}">
        <p14:creationId xmlns:p14="http://schemas.microsoft.com/office/powerpoint/2010/main" val="270248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28328" y="165324"/>
            <a:ext cx="8229600" cy="652235"/>
          </a:xfrm>
        </p:spPr>
        <p:txBody>
          <a:bodyPr/>
          <a:lstStyle/>
          <a:p>
            <a:pPr algn="ctr" eaLnBrk="1" hangingPunct="1"/>
            <a:r>
              <a:rPr lang="en-US" altLang="en-US" sz="4000" dirty="0">
                <a:solidFill>
                  <a:srgbClr val="0000FF"/>
                </a:solidFill>
                <a:latin typeface="Times New Roman" panose="02020603050405020304" pitchFamily="18" charset="0"/>
                <a:cs typeface="Times New Roman" panose="02020603050405020304" pitchFamily="18" charset="0"/>
              </a:rPr>
              <a:t>Competitors</a:t>
            </a:r>
          </a:p>
        </p:txBody>
      </p:sp>
      <p:sp>
        <p:nvSpPr>
          <p:cNvPr id="23556"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B2582B8F-EDB6-4EB6-BECB-F4AE82629125}" type="slidenum">
              <a:rPr lang="en-US" altLang="en-US">
                <a:solidFill>
                  <a:srgbClr val="FFFFFF"/>
                </a:solidFill>
              </a:rPr>
              <a:pPr/>
              <a:t>6</a:t>
            </a:fld>
            <a:endParaRPr lang="en-US" altLang="en-US">
              <a:solidFill>
                <a:srgbClr val="FFFFFF"/>
              </a:solidFill>
            </a:endParaRPr>
          </a:p>
        </p:txBody>
      </p:sp>
      <p:sp>
        <p:nvSpPr>
          <p:cNvPr id="23557" name="Content Placeholder 2"/>
          <p:cNvSpPr>
            <a:spLocks noGrp="1"/>
          </p:cNvSpPr>
          <p:nvPr>
            <p:ph sz="quarter" idx="1"/>
          </p:nvPr>
        </p:nvSpPr>
        <p:spPr>
          <a:xfrm>
            <a:off x="829953" y="1315219"/>
            <a:ext cx="7996535" cy="4227562"/>
          </a:xfrm>
        </p:spPr>
        <p:txBody>
          <a:bodyPr/>
          <a:lstStyle/>
          <a:p>
            <a:pPr marL="273050" lvl="1" algn="just" eaLnBrk="1" hangingPunct="1">
              <a:lnSpc>
                <a:spcPct val="90000"/>
              </a:lnSpc>
              <a:buClr>
                <a:schemeClr val="accent1"/>
              </a:buClr>
              <a:buSzPct val="85000"/>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Now a days smart TV inbuild with a sleeper mode  on </a:t>
            </a:r>
            <a:r>
              <a:rPr lang="en-US" altLang="en-US" dirty="0" err="1">
                <a:latin typeface="Times New Roman" panose="02020603050405020304" pitchFamily="18" charset="0"/>
                <a:ea typeface="MS PGothic" panose="020B0600070205080204" pitchFamily="34" charset="-128"/>
                <a:cs typeface="Times New Roman" panose="02020603050405020304" pitchFamily="18" charset="0"/>
              </a:rPr>
              <a:t>manullay</a:t>
            </a:r>
            <a:r>
              <a:rPr lang="en-US" altLang="en-US" dirty="0">
                <a:latin typeface="Times New Roman" panose="02020603050405020304" pitchFamily="18" charset="0"/>
                <a:ea typeface="MS PGothic" panose="020B0600070205080204" pitchFamily="34" charset="-128"/>
                <a:cs typeface="Times New Roman" panose="02020603050405020304" pitchFamily="18" charset="0"/>
              </a:rPr>
              <a:t> for only  fixed time.</a:t>
            </a:r>
          </a:p>
          <a:p>
            <a:pPr marL="273050" lvl="1" algn="just" eaLnBrk="1" hangingPunct="1">
              <a:lnSpc>
                <a:spcPct val="90000"/>
              </a:lnSpc>
              <a:buClr>
                <a:schemeClr val="accent1"/>
              </a:buClr>
              <a:buSzPct val="85000"/>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But in our project automized by using camera for controlling the television by detecting the presence of user.</a:t>
            </a:r>
          </a:p>
          <a:p>
            <a:pPr marL="273050" lvl="1" algn="just" eaLnBrk="1" hangingPunct="1">
              <a:lnSpc>
                <a:spcPct val="90000"/>
              </a:lnSpc>
              <a:buClr>
                <a:schemeClr val="accent1"/>
              </a:buClr>
              <a:buSzPct val="85000"/>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marL="273050" lvl="1" algn="just" eaLnBrk="1" hangingPunct="1">
              <a:lnSpc>
                <a:spcPct val="90000"/>
              </a:lnSpc>
              <a:buClr>
                <a:schemeClr val="accent1"/>
              </a:buClr>
              <a:buSzPct val="85000"/>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More than other projects we have more advantages.</a:t>
            </a:r>
          </a:p>
          <a:p>
            <a:pPr marL="273050" lvl="1" algn="just" eaLnBrk="1" hangingPunct="1">
              <a:lnSpc>
                <a:spcPct val="90000"/>
              </a:lnSpc>
              <a:buClr>
                <a:schemeClr val="accent1"/>
              </a:buClr>
              <a:buSzPct val="85000"/>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marL="273050" lvl="1" algn="just" eaLnBrk="1" hangingPunct="1">
              <a:lnSpc>
                <a:spcPct val="90000"/>
              </a:lnSpc>
              <a:buClr>
                <a:schemeClr val="accent1"/>
              </a:buClr>
              <a:buSzPct val="85000"/>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Also amount was comparably low.</a:t>
            </a:r>
          </a:p>
          <a:p>
            <a:pPr marL="273050" lvl="1" algn="just" eaLnBrk="1" hangingPunct="1">
              <a:lnSpc>
                <a:spcPct val="90000"/>
              </a:lnSpc>
              <a:buClr>
                <a:schemeClr val="accent1"/>
              </a:buClr>
              <a:buSzPct val="85000"/>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marL="273050" lvl="1" algn="just" eaLnBrk="1" hangingPunct="1">
              <a:lnSpc>
                <a:spcPct val="90000"/>
              </a:lnSpc>
              <a:buClr>
                <a:schemeClr val="accent1"/>
              </a:buClr>
              <a:buSzPct val="85000"/>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One time investment. Also an user friendly.</a:t>
            </a:r>
          </a:p>
          <a:p>
            <a:pPr marL="273050" lvl="1" algn="just" eaLnBrk="1" hangingPunct="1">
              <a:lnSpc>
                <a:spcPct val="90000"/>
              </a:lnSpc>
              <a:buClr>
                <a:schemeClr val="accent1"/>
              </a:buClr>
              <a:buSzPct val="85000"/>
            </a:pPr>
            <a:endParaRPr lang="en-US" altLang="en-US" dirty="0">
              <a:latin typeface="Times New Roman" panose="02020603050405020304" pitchFamily="18" charset="0"/>
              <a:ea typeface="MS PGothic" panose="020B0600070205080204" pitchFamily="34" charset="-128"/>
              <a:cs typeface="Times New Roman" panose="02020603050405020304" pitchFamily="18" charset="0"/>
            </a:endParaRPr>
          </a:p>
          <a:p>
            <a:pPr eaLnBrk="1" hangingPunct="1"/>
            <a:endParaRPr lang="en-US" altLang="en-US" dirty="0">
              <a:latin typeface="Times New Roman" panose="02020603050405020304" pitchFamily="18" charset="0"/>
              <a:cs typeface="Times New Roman" panose="02020603050405020304" pitchFamily="18" charset="0"/>
            </a:endParaRPr>
          </a:p>
        </p:txBody>
      </p:sp>
      <p:pic>
        <p:nvPicPr>
          <p:cNvPr id="7" name="Picture 6" descr="kec2blackborder png.PNG"/>
          <p:cNvPicPr>
            <a:picLocks noChangeAspect="1"/>
          </p:cNvPicPr>
          <p:nvPr/>
        </p:nvPicPr>
        <p:blipFill>
          <a:blip r:embed="rId2" cstate="print"/>
          <a:stretch>
            <a:fillRect/>
          </a:stretch>
        </p:blipFill>
        <p:spPr>
          <a:xfrm>
            <a:off x="0" y="52612"/>
            <a:ext cx="508210" cy="63272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Tree>
    <p:extLst>
      <p:ext uri="{BB962C8B-B14F-4D97-AF65-F5344CB8AC3E}">
        <p14:creationId xmlns:p14="http://schemas.microsoft.com/office/powerpoint/2010/main" val="2518086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187624" y="178917"/>
            <a:ext cx="7598296" cy="1143000"/>
          </a:xfrm>
        </p:spPr>
        <p:txBody>
          <a:bodyPr/>
          <a:lstStyle/>
          <a:p>
            <a:pPr eaLnBrk="1" hangingPunct="1"/>
            <a:r>
              <a:rPr lang="en-US" altLang="en-US" sz="4000" dirty="0">
                <a:solidFill>
                  <a:srgbClr val="0000FF"/>
                </a:solidFill>
                <a:latin typeface="Times New Roman" panose="02020603050405020304" pitchFamily="18" charset="0"/>
                <a:ea typeface="MS PGothic" panose="020B0600070205080204" pitchFamily="34" charset="-128"/>
                <a:cs typeface="Times New Roman" panose="02020603050405020304" pitchFamily="18" charset="0"/>
              </a:rPr>
              <a:t>Uniqueness / IP &amp; Value Proposition</a:t>
            </a:r>
            <a:endParaRPr lang="en-US" altLang="en-US" sz="4000" dirty="0">
              <a:solidFill>
                <a:srgbClr val="0000FF"/>
              </a:solidFill>
              <a:latin typeface="Times New Roman" panose="02020603050405020304" pitchFamily="18" charset="0"/>
              <a:cs typeface="Times New Roman" panose="02020603050405020304" pitchFamily="18" charset="0"/>
            </a:endParaRPr>
          </a:p>
        </p:txBody>
      </p:sp>
      <p:sp>
        <p:nvSpPr>
          <p:cNvPr id="21507"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3B412CB0-8ABB-4290-B4F6-D83CF04C38D5}" type="slidenum">
              <a:rPr lang="en-US" altLang="en-US">
                <a:solidFill>
                  <a:srgbClr val="FFFFFF"/>
                </a:solidFill>
              </a:rPr>
              <a:pPr/>
              <a:t>7</a:t>
            </a:fld>
            <a:endParaRPr lang="en-US" altLang="en-US">
              <a:solidFill>
                <a:srgbClr val="FFFFFF"/>
              </a:solidFill>
            </a:endParaRPr>
          </a:p>
        </p:txBody>
      </p:sp>
      <p:sp>
        <p:nvSpPr>
          <p:cNvPr id="3" name="Content Placeholder 2"/>
          <p:cNvSpPr>
            <a:spLocks noGrp="1"/>
          </p:cNvSpPr>
          <p:nvPr>
            <p:ph sz="quarter" idx="1"/>
          </p:nvPr>
        </p:nvSpPr>
        <p:spPr>
          <a:xfrm>
            <a:off x="639762" y="1844824"/>
            <a:ext cx="8504238" cy="4441577"/>
          </a:xfrm>
        </p:spPr>
        <p:txBody>
          <a:bodyPr>
            <a:normAutofit/>
          </a:bodyPr>
          <a:lstStyle/>
          <a:p>
            <a:pPr marL="0" lvl="1" indent="0" eaLnBrk="1" fontAlgn="auto" hangingPunct="1">
              <a:lnSpc>
                <a:spcPct val="90000"/>
              </a:lnSpc>
              <a:spcAft>
                <a:spcPts val="0"/>
              </a:spcAft>
              <a:buClr>
                <a:schemeClr val="accent1"/>
              </a:buClr>
              <a:buSzPct val="85000"/>
              <a:buNone/>
              <a:defRPr/>
            </a:pPr>
            <a:r>
              <a:rPr lang="en-US" altLang="en-US" dirty="0">
                <a:latin typeface="Times New Roman" panose="02020603050405020304" pitchFamily="18" charset="0"/>
                <a:ea typeface="MS PGothic" pitchFamily="34" charset="-128"/>
                <a:cs typeface="Times New Roman" panose="02020603050405020304" pitchFamily="18" charset="0"/>
              </a:rPr>
              <a:t> </a:t>
            </a:r>
          </a:p>
          <a:p>
            <a:pPr marL="342900" lvl="1" indent="-342900" eaLnBrk="1" fontAlgn="auto" hangingPunct="1">
              <a:lnSpc>
                <a:spcPct val="90000"/>
              </a:lnSpc>
              <a:spcAft>
                <a:spcPts val="0"/>
              </a:spcAft>
              <a:buClr>
                <a:schemeClr val="accent1"/>
              </a:buClr>
              <a:buSzPct val="85000"/>
              <a:defRPr/>
            </a:pPr>
            <a:r>
              <a:rPr lang="en-US" altLang="en-US" dirty="0">
                <a:latin typeface="Times New Roman" panose="02020603050405020304" pitchFamily="18" charset="0"/>
                <a:ea typeface="MS PGothic" pitchFamily="34" charset="-128"/>
                <a:cs typeface="Times New Roman" panose="02020603050405020304" pitchFamily="18" charset="0"/>
              </a:rPr>
              <a:t> It was an one time investment , it also good for longer period of time.</a:t>
            </a:r>
          </a:p>
          <a:p>
            <a:pPr marL="274320" lvl="1" indent="-274320" eaLnBrk="1" fontAlgn="auto" hangingPunct="1">
              <a:lnSpc>
                <a:spcPct val="90000"/>
              </a:lnSpc>
              <a:spcAft>
                <a:spcPts val="0"/>
              </a:spcAft>
              <a:buClr>
                <a:schemeClr val="accent1"/>
              </a:buClr>
              <a:buSzPct val="85000"/>
              <a:buFont typeface="Wingdings" panose="05000000000000000000" pitchFamily="2" charset="2"/>
              <a:buChar char="Ø"/>
              <a:defRPr/>
            </a:pPr>
            <a:endParaRPr lang="en-US" dirty="0">
              <a:solidFill>
                <a:schemeClr val="tx1"/>
              </a:solidFill>
              <a:latin typeface="Times New Roman" panose="02020603050405020304" pitchFamily="18" charset="0"/>
              <a:ea typeface="MS PGothic" pitchFamily="34" charset="-128"/>
              <a:cs typeface="Times New Roman" panose="02020603050405020304" pitchFamily="18" charset="0"/>
            </a:endParaRPr>
          </a:p>
          <a:p>
            <a:pPr marL="274320" lvl="1" indent="-274320" eaLnBrk="1" fontAlgn="auto" hangingPunct="1">
              <a:lnSpc>
                <a:spcPct val="90000"/>
              </a:lnSpc>
              <a:spcAft>
                <a:spcPts val="0"/>
              </a:spcAft>
              <a:buClr>
                <a:schemeClr val="accent1"/>
              </a:buClr>
              <a:buSzPct val="85000"/>
              <a:buFont typeface="Wingdings" panose="05000000000000000000" pitchFamily="2" charset="2"/>
              <a:buChar char="Ø"/>
              <a:defRPr/>
            </a:pPr>
            <a:r>
              <a:rPr lang="en-US" dirty="0">
                <a:latin typeface="Times New Roman" panose="02020603050405020304" pitchFamily="18" charset="0"/>
                <a:ea typeface="MS PGothic" pitchFamily="34" charset="-128"/>
                <a:cs typeface="Times New Roman" panose="02020603050405020304" pitchFamily="18" charset="0"/>
              </a:rPr>
              <a:t>Of course we really happy on introducing this project with public.</a:t>
            </a:r>
          </a:p>
          <a:p>
            <a:pPr marL="274320" lvl="1" indent="-274320" eaLnBrk="1" fontAlgn="auto" hangingPunct="1">
              <a:lnSpc>
                <a:spcPct val="90000"/>
              </a:lnSpc>
              <a:spcAft>
                <a:spcPts val="0"/>
              </a:spcAft>
              <a:buClr>
                <a:schemeClr val="accent1"/>
              </a:buClr>
              <a:buSzPct val="85000"/>
              <a:buFont typeface="Wingdings" panose="05000000000000000000" pitchFamily="2" charset="2"/>
              <a:buChar char="Ø"/>
              <a:defRPr/>
            </a:pPr>
            <a:endParaRPr lang="en-US" dirty="0">
              <a:latin typeface="Times New Roman" panose="02020603050405020304" pitchFamily="18" charset="0"/>
              <a:ea typeface="MS PGothic" pitchFamily="34" charset="-128"/>
              <a:cs typeface="Times New Roman" panose="02020603050405020304" pitchFamily="18" charset="0"/>
            </a:endParaRPr>
          </a:p>
          <a:p>
            <a:pPr marL="274320" lvl="1" indent="-274320" eaLnBrk="1" fontAlgn="auto" hangingPunct="1">
              <a:lnSpc>
                <a:spcPct val="90000"/>
              </a:lnSpc>
              <a:spcAft>
                <a:spcPts val="0"/>
              </a:spcAft>
              <a:buClr>
                <a:schemeClr val="accent1"/>
              </a:buClr>
              <a:buSzPct val="85000"/>
              <a:buFont typeface="Wingdings" panose="05000000000000000000" pitchFamily="2" charset="2"/>
              <a:buChar char="Ø"/>
              <a:defRPr/>
            </a:pPr>
            <a:r>
              <a:rPr lang="en-US" dirty="0">
                <a:solidFill>
                  <a:schemeClr val="tx1"/>
                </a:solidFill>
                <a:latin typeface="Times New Roman" panose="02020603050405020304" pitchFamily="18" charset="0"/>
                <a:ea typeface="MS PGothic" pitchFamily="34" charset="-128"/>
                <a:cs typeface="Times New Roman" panose="02020603050405020304" pitchFamily="18" charset="0"/>
              </a:rPr>
              <a:t>Compared to other competitors we are offering in very low cost .</a:t>
            </a:r>
          </a:p>
          <a:p>
            <a:pPr marL="274320" lvl="1" indent="-274320" eaLnBrk="1" fontAlgn="auto" hangingPunct="1">
              <a:lnSpc>
                <a:spcPct val="90000"/>
              </a:lnSpc>
              <a:spcAft>
                <a:spcPts val="0"/>
              </a:spcAft>
              <a:buClr>
                <a:schemeClr val="accent1"/>
              </a:buClr>
              <a:buSzPct val="85000"/>
              <a:buFont typeface="Wingdings" panose="05000000000000000000" pitchFamily="2" charset="2"/>
              <a:buChar char="Ø"/>
              <a:defRPr/>
            </a:pPr>
            <a:endParaRPr lang="en-US" dirty="0">
              <a:latin typeface="Times New Roman" panose="02020603050405020304" pitchFamily="18" charset="0"/>
              <a:ea typeface="MS PGothic" pitchFamily="34" charset="-128"/>
              <a:cs typeface="Times New Roman" panose="02020603050405020304" pitchFamily="18" charset="0"/>
            </a:endParaRPr>
          </a:p>
          <a:p>
            <a:pPr marL="274320" lvl="1" indent="-274320" eaLnBrk="1" fontAlgn="auto" hangingPunct="1">
              <a:lnSpc>
                <a:spcPct val="90000"/>
              </a:lnSpc>
              <a:spcAft>
                <a:spcPts val="0"/>
              </a:spcAft>
              <a:buClr>
                <a:schemeClr val="accent1"/>
              </a:buClr>
              <a:buSzPct val="85000"/>
              <a:buFont typeface="Wingdings" panose="05000000000000000000" pitchFamily="2" charset="2"/>
              <a:buChar char="Ø"/>
              <a:defRPr/>
            </a:pPr>
            <a:r>
              <a:rPr lang="en-US" dirty="0">
                <a:latin typeface="Times New Roman" panose="02020603050405020304" pitchFamily="18" charset="0"/>
                <a:ea typeface="MS PGothic" pitchFamily="34" charset="-128"/>
                <a:cs typeface="Times New Roman" panose="02020603050405020304" pitchFamily="18" charset="0"/>
              </a:rPr>
              <a:t>For an one home may be looks it saves like less amount of power but it benefits for life long one.</a:t>
            </a:r>
          </a:p>
          <a:p>
            <a:pPr marL="274320" lvl="1" indent="-274320" eaLnBrk="1" fontAlgn="auto" hangingPunct="1">
              <a:lnSpc>
                <a:spcPct val="90000"/>
              </a:lnSpc>
              <a:spcAft>
                <a:spcPts val="0"/>
              </a:spcAft>
              <a:buClr>
                <a:schemeClr val="accent1"/>
              </a:buClr>
              <a:buSzPct val="85000"/>
              <a:buFont typeface="Wingdings" panose="05000000000000000000" pitchFamily="2" charset="2"/>
              <a:buChar char="Ø"/>
              <a:defRPr/>
            </a:pPr>
            <a:r>
              <a:rPr lang="en-US" dirty="0">
                <a:solidFill>
                  <a:schemeClr val="tx1"/>
                </a:solidFill>
                <a:latin typeface="Times New Roman" panose="02020603050405020304" pitchFamily="18" charset="0"/>
                <a:ea typeface="MS PGothic" pitchFamily="34" charset="-128"/>
                <a:cs typeface="Times New Roman" panose="02020603050405020304" pitchFamily="18" charset="0"/>
              </a:rPr>
              <a:t>Just think it for </a:t>
            </a:r>
            <a:r>
              <a:rPr lang="en-US" dirty="0">
                <a:latin typeface="Times New Roman" panose="02020603050405020304" pitchFamily="18" charset="0"/>
                <a:ea typeface="MS PGothic" pitchFamily="34" charset="-128"/>
                <a:cs typeface="Times New Roman" panose="02020603050405020304" pitchFamily="18" charset="0"/>
              </a:rPr>
              <a:t>hole world.</a:t>
            </a:r>
            <a:endParaRPr lang="en-US" dirty="0">
              <a:solidFill>
                <a:schemeClr val="tx1"/>
              </a:solidFill>
              <a:latin typeface="Times New Roman" panose="02020603050405020304" pitchFamily="18" charset="0"/>
              <a:ea typeface="MS PGothic" pitchFamily="34" charset="-128"/>
              <a:cs typeface="Times New Roman" panose="02020603050405020304" pitchFamily="18" charset="0"/>
            </a:endParaRPr>
          </a:p>
          <a:p>
            <a:pPr marL="274320" lvl="1" indent="-274320" eaLnBrk="1" fontAlgn="auto" hangingPunct="1">
              <a:lnSpc>
                <a:spcPct val="90000"/>
              </a:lnSpc>
              <a:spcAft>
                <a:spcPts val="0"/>
              </a:spcAft>
              <a:buClr>
                <a:schemeClr val="accent1"/>
              </a:buClr>
              <a:buSzPct val="85000"/>
              <a:buFont typeface="Wingdings" panose="05000000000000000000" pitchFamily="2" charset="2"/>
              <a:buChar char="Ø"/>
              <a:defRPr/>
            </a:pPr>
            <a:endParaRPr lang="en-US" dirty="0">
              <a:solidFill>
                <a:schemeClr val="tx1"/>
              </a:solidFill>
              <a:latin typeface="Times New Roman" panose="02020603050405020304" pitchFamily="18" charset="0"/>
              <a:ea typeface="MS PGothic" pitchFamily="34" charset="-128"/>
              <a:cs typeface="Times New Roman" panose="02020603050405020304" pitchFamily="18" charset="0"/>
            </a:endParaRPr>
          </a:p>
          <a:p>
            <a:pPr marL="0" lvl="1" indent="0" eaLnBrk="1" fontAlgn="auto" hangingPunct="1">
              <a:lnSpc>
                <a:spcPct val="90000"/>
              </a:lnSpc>
              <a:spcAft>
                <a:spcPts val="0"/>
              </a:spcAft>
              <a:buClr>
                <a:schemeClr val="accent1"/>
              </a:buClr>
              <a:buSzPct val="85000"/>
              <a:buNone/>
              <a:defRPr/>
            </a:pPr>
            <a:endParaRPr lang="en-US" dirty="0">
              <a:solidFill>
                <a:schemeClr val="tx1"/>
              </a:solidFill>
              <a:latin typeface="Times New Roman" panose="02020603050405020304" pitchFamily="18" charset="0"/>
              <a:ea typeface="MS PGothic" pitchFamily="34" charset="-128"/>
              <a:cs typeface="Times New Roman" panose="02020603050405020304" pitchFamily="18" charset="0"/>
            </a:endParaRPr>
          </a:p>
          <a:p>
            <a:pPr marL="274320" indent="-274320" eaLnBrk="1" fontAlgn="auto" hangingPunct="1">
              <a:lnSpc>
                <a:spcPct val="90000"/>
              </a:lnSpc>
              <a:spcAft>
                <a:spcPts val="0"/>
              </a:spcAft>
              <a:buFont typeface="Wingdings"/>
              <a:buChar char=""/>
              <a:defRPr/>
            </a:pPr>
            <a:endParaRPr lang="en-US" dirty="0">
              <a:latin typeface="Times New Roman" panose="02020603050405020304" pitchFamily="18" charset="0"/>
              <a:ea typeface="ＭＳ Ｐゴシック" pitchFamily="34" charset="-128"/>
              <a:cs typeface="Times New Roman" panose="02020603050405020304" pitchFamily="18" charset="0"/>
            </a:endParaRPr>
          </a:p>
          <a:p>
            <a:pPr marL="0" indent="0" eaLnBrk="1" fontAlgn="auto" hangingPunct="1">
              <a:lnSpc>
                <a:spcPct val="90000"/>
              </a:lnSpc>
              <a:spcAft>
                <a:spcPts val="0"/>
              </a:spcAft>
              <a:buFont typeface="Wingdings"/>
              <a:buNone/>
              <a:defRPr/>
            </a:pPr>
            <a:endParaRPr lang="en-US" dirty="0">
              <a:latin typeface="Times New Roman" panose="02020603050405020304" pitchFamily="18" charset="0"/>
              <a:ea typeface="ＭＳ Ｐゴシック" pitchFamily="34" charset="-128"/>
              <a:cs typeface="Times New Roman" panose="02020603050405020304" pitchFamily="18" charset="0"/>
            </a:endParaRPr>
          </a:p>
          <a:p>
            <a:pPr marL="274320" indent="-274320" eaLnBrk="1" fontAlgn="auto" hangingPunct="1">
              <a:lnSpc>
                <a:spcPct val="90000"/>
              </a:lnSpc>
              <a:spcAft>
                <a:spcPts val="0"/>
              </a:spcAft>
              <a:buFont typeface="Wingdings"/>
              <a:buChar char=""/>
              <a:defRPr/>
            </a:pPr>
            <a:endParaRPr lang="en-US" dirty="0">
              <a:latin typeface="Times New Roman" panose="02020603050405020304" pitchFamily="18" charset="0"/>
              <a:ea typeface="ＭＳ Ｐゴシック" pitchFamily="34" charset="-128"/>
              <a:cs typeface="Times New Roman" panose="02020603050405020304" pitchFamily="18" charset="0"/>
            </a:endParaRPr>
          </a:p>
          <a:p>
            <a:pPr marL="274320" indent="-274320" eaLnBrk="1" fontAlgn="auto" hangingPunct="1">
              <a:lnSpc>
                <a:spcPct val="90000"/>
              </a:lnSpc>
              <a:spcAft>
                <a:spcPts val="0"/>
              </a:spcAft>
              <a:buFont typeface="Wingdings"/>
              <a:buChar char=""/>
              <a:defRPr/>
            </a:pPr>
            <a:endParaRPr lang="en-US" dirty="0">
              <a:latin typeface="Times New Roman" panose="02020603050405020304" pitchFamily="18" charset="0"/>
              <a:ea typeface="ＭＳ Ｐゴシック" pitchFamily="34" charset="-128"/>
              <a:cs typeface="Times New Roman" panose="02020603050405020304" pitchFamily="18" charset="0"/>
            </a:endParaRPr>
          </a:p>
        </p:txBody>
      </p:sp>
      <p:pic>
        <p:nvPicPr>
          <p:cNvPr id="7" name="Picture 6" descr="kec2blackborder png.PNG"/>
          <p:cNvPicPr>
            <a:picLocks noChangeAspect="1"/>
          </p:cNvPicPr>
          <p:nvPr/>
        </p:nvPicPr>
        <p:blipFill>
          <a:blip r:embed="rId3" cstate="print"/>
          <a:stretch>
            <a:fillRect/>
          </a:stretch>
        </p:blipFill>
        <p:spPr>
          <a:xfrm>
            <a:off x="0" y="52612"/>
            <a:ext cx="508210" cy="63272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Tree>
    <p:extLst>
      <p:ext uri="{BB962C8B-B14F-4D97-AF65-F5344CB8AC3E}">
        <p14:creationId xmlns:p14="http://schemas.microsoft.com/office/powerpoint/2010/main" val="249855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46112" y="548680"/>
            <a:ext cx="8229600" cy="1143000"/>
          </a:xfrm>
        </p:spPr>
        <p:txBody>
          <a:bodyPr/>
          <a:lstStyle/>
          <a:p>
            <a:pPr eaLnBrk="1" hangingPunct="1"/>
            <a:r>
              <a:rPr lang="en-US" altLang="en-US" sz="4000" dirty="0">
                <a:solidFill>
                  <a:srgbClr val="0000FF"/>
                </a:solidFill>
                <a:latin typeface="Times New Roman" panose="02020603050405020304" pitchFamily="18" charset="0"/>
                <a:cs typeface="Times New Roman" panose="02020603050405020304" pitchFamily="18" charset="0"/>
              </a:rPr>
              <a:t>Idea - Current Status / Future Plan</a:t>
            </a:r>
            <a:br>
              <a:rPr lang="en-US" altLang="en-US" sz="4000" dirty="0">
                <a:solidFill>
                  <a:srgbClr val="0000FF"/>
                </a:solidFill>
                <a:latin typeface="Times New Roman" panose="02020603050405020304" pitchFamily="18" charset="0"/>
                <a:cs typeface="Times New Roman" panose="02020603050405020304" pitchFamily="18" charset="0"/>
              </a:rPr>
            </a:br>
            <a:r>
              <a:rPr lang="en-US" altLang="en-US" sz="2000" dirty="0">
                <a:solidFill>
                  <a:srgbClr val="0000FF"/>
                </a:solidFill>
                <a:latin typeface="Times New Roman" panose="02020603050405020304" pitchFamily="18" charset="0"/>
                <a:cs typeface="Times New Roman" panose="02020603050405020304" pitchFamily="18" charset="0"/>
              </a:rPr>
              <a:t>Timeline &amp; Milestones</a:t>
            </a:r>
          </a:p>
        </p:txBody>
      </p:sp>
      <p:sp>
        <p:nvSpPr>
          <p:cNvPr id="19459"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rIns="91440"/>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fld id="{606AF63E-CB20-46A3-87AD-D1F9975CCF8C}" type="slidenum">
              <a:rPr lang="en-US" altLang="en-US">
                <a:solidFill>
                  <a:srgbClr val="FFFFFF"/>
                </a:solidFill>
              </a:rPr>
              <a:pPr/>
              <a:t>8</a:t>
            </a:fld>
            <a:endParaRPr lang="en-US" altLang="en-US">
              <a:solidFill>
                <a:srgbClr val="FFFFFF"/>
              </a:solidFill>
            </a:endParaRPr>
          </a:p>
        </p:txBody>
      </p:sp>
      <p:sp>
        <p:nvSpPr>
          <p:cNvPr id="19460" name="Content Placeholder 2"/>
          <p:cNvSpPr>
            <a:spLocks noGrp="1"/>
          </p:cNvSpPr>
          <p:nvPr>
            <p:ph sz="quarter" idx="1"/>
          </p:nvPr>
        </p:nvSpPr>
        <p:spPr>
          <a:xfrm>
            <a:off x="611559" y="1988839"/>
            <a:ext cx="8194303" cy="4110335"/>
          </a:xfrm>
        </p:spPr>
        <p:txBody>
          <a:bodyPr/>
          <a:lstStyle/>
          <a:p>
            <a:pPr algn="just" eaLnBrk="1" hangingPunct="1">
              <a:lnSpc>
                <a:spcPct val="150000"/>
              </a:lnSpc>
            </a:pPr>
            <a:r>
              <a:rPr lang="en-US" altLang="en-US" dirty="0">
                <a:latin typeface="Times New Roman" panose="02020603050405020304" pitchFamily="18" charset="0"/>
                <a:cs typeface="Times New Roman" panose="02020603050405020304" pitchFamily="18" charset="0"/>
              </a:rPr>
              <a:t>Till now we are just implemented on television ,as soon as we are in the plan implement  on (fan or air cooler) depends on temp level, latterly make entire home on automation.</a:t>
            </a:r>
          </a:p>
          <a:p>
            <a:pPr algn="just" eaLnBrk="1" hangingPunct="1">
              <a:lnSpc>
                <a:spcPct val="150000"/>
              </a:lnSpc>
            </a:pPr>
            <a:r>
              <a:rPr lang="en-US" altLang="en-US" dirty="0">
                <a:latin typeface="Times New Roman" panose="02020603050405020304" pitchFamily="18" charset="0"/>
                <a:cs typeface="Times New Roman" panose="02020603050405020304" pitchFamily="18" charset="0"/>
              </a:rPr>
              <a:t>Also focusing on  Automation with good  standard security. </a:t>
            </a:r>
          </a:p>
          <a:p>
            <a:pPr algn="just" eaLnBrk="1" hangingPunct="1">
              <a:lnSpc>
                <a:spcPct val="150000"/>
              </a:lnSpc>
            </a:pPr>
            <a:r>
              <a:rPr lang="en-US" altLang="en-US" dirty="0">
                <a:latin typeface="Times New Roman" panose="02020603050405020304" pitchFamily="18" charset="0"/>
                <a:cs typeface="Times New Roman" panose="02020603050405020304" pitchFamily="18" charset="0"/>
              </a:rPr>
              <a:t>Efficiency increased as well as cost reduced.</a:t>
            </a:r>
          </a:p>
          <a:p>
            <a:pPr algn="just" eaLnBrk="1" hangingPunct="1">
              <a:lnSpc>
                <a:spcPct val="150000"/>
              </a:lnSpc>
            </a:pPr>
            <a:r>
              <a:rPr lang="en-US" altLang="en-US" dirty="0">
                <a:latin typeface="Times New Roman" panose="02020603050405020304" pitchFamily="18" charset="0"/>
                <a:cs typeface="Times New Roman" panose="02020603050405020304" pitchFamily="18" charset="0"/>
              </a:rPr>
              <a:t>Portable and reduced model.</a:t>
            </a:r>
          </a:p>
          <a:p>
            <a:pPr eaLnBrk="1" hangingPunct="1">
              <a:lnSpc>
                <a:spcPct val="150000"/>
              </a:lnSpc>
            </a:pPr>
            <a:r>
              <a:rPr lang="en-US" altLang="en-US" dirty="0">
                <a:latin typeface="Times New Roman" panose="02020603050405020304" pitchFamily="18" charset="0"/>
                <a:ea typeface="MS PGothic" panose="020B0600070205080204" pitchFamily="34" charset="-128"/>
                <a:cs typeface="Times New Roman" panose="02020603050405020304" pitchFamily="18" charset="0"/>
              </a:rPr>
              <a:t>Also try to implement in all personal and professional spaces .</a:t>
            </a:r>
          </a:p>
        </p:txBody>
      </p:sp>
      <p:sp>
        <p:nvSpPr>
          <p:cNvPr id="19461" name="Date Placeholder 3"/>
          <p:cNvSpPr txBox="1">
            <a:spLocks/>
          </p:cNvSpPr>
          <p:nvPr/>
        </p:nvSpPr>
        <p:spPr bwMode="auto">
          <a:xfrm>
            <a:off x="533400" y="6251575"/>
            <a:ext cx="228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Schoolbook" panose="02040604050505020304" pitchFamily="18" charset="0"/>
                <a:cs typeface="Arial" panose="020B0604020202020204" pitchFamily="34" charset="0"/>
              </a:defRPr>
            </a:lvl1pPr>
            <a:lvl2pPr marL="742950" indent="-285750">
              <a:defRPr>
                <a:solidFill>
                  <a:schemeClr val="tx1"/>
                </a:solidFill>
                <a:latin typeface="Century Schoolbook" panose="02040604050505020304" pitchFamily="18" charset="0"/>
                <a:cs typeface="Arial" panose="020B0604020202020204" pitchFamily="34" charset="0"/>
              </a:defRPr>
            </a:lvl2pPr>
            <a:lvl3pPr marL="1143000" indent="-228600">
              <a:defRPr>
                <a:solidFill>
                  <a:schemeClr val="tx1"/>
                </a:solidFill>
                <a:latin typeface="Century Schoolbook" panose="02040604050505020304" pitchFamily="18" charset="0"/>
                <a:cs typeface="Arial" panose="020B0604020202020204" pitchFamily="34" charset="0"/>
              </a:defRPr>
            </a:lvl3pPr>
            <a:lvl4pPr marL="1600200" indent="-228600">
              <a:defRPr>
                <a:solidFill>
                  <a:schemeClr val="tx1"/>
                </a:solidFill>
                <a:latin typeface="Century Schoolbook" panose="02040604050505020304" pitchFamily="18" charset="0"/>
                <a:cs typeface="Arial" panose="020B0604020202020204" pitchFamily="34" charset="0"/>
              </a:defRPr>
            </a:lvl4pPr>
            <a:lvl5pPr marL="2057400" indent="-228600">
              <a:defRPr>
                <a:solidFill>
                  <a:schemeClr val="tx1"/>
                </a:solidFill>
                <a:latin typeface="Century Schoolbook" panose="020406040505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Schoolbook" panose="02040604050505020304" pitchFamily="18" charset="0"/>
                <a:cs typeface="Arial" panose="020B0604020202020204" pitchFamily="34" charset="0"/>
              </a:defRPr>
            </a:lvl9pPr>
          </a:lstStyle>
          <a:p>
            <a:pPr eaLnBrk="1" hangingPunct="1"/>
            <a:endParaRPr lang="en-US" altLang="en-US">
              <a:latin typeface="Book Antiqua" panose="02040602050305030304" pitchFamily="18" charset="0"/>
            </a:endParaRPr>
          </a:p>
        </p:txBody>
      </p:sp>
      <p:pic>
        <p:nvPicPr>
          <p:cNvPr id="7" name="Picture 6" descr="kec2blackborder png.PNG"/>
          <p:cNvPicPr>
            <a:picLocks noChangeAspect="1"/>
          </p:cNvPicPr>
          <p:nvPr/>
        </p:nvPicPr>
        <p:blipFill>
          <a:blip r:embed="rId2" cstate="print"/>
          <a:stretch>
            <a:fillRect/>
          </a:stretch>
        </p:blipFill>
        <p:spPr>
          <a:xfrm>
            <a:off x="0" y="52612"/>
            <a:ext cx="508210" cy="63272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0556" y="85116"/>
            <a:ext cx="952267" cy="411967"/>
          </a:xfrm>
          <a:prstGeom prst="rect">
            <a:avLst/>
          </a:prstGeom>
        </p:spPr>
      </p:pic>
    </p:spTree>
    <p:extLst>
      <p:ext uri="{BB962C8B-B14F-4D97-AF65-F5344CB8AC3E}">
        <p14:creationId xmlns:p14="http://schemas.microsoft.com/office/powerpoint/2010/main" val="218609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7723-04EE-FEDC-996A-62451C83582D}"/>
              </a:ext>
            </a:extLst>
          </p:cNvPr>
          <p:cNvSpPr>
            <a:spLocks noGrp="1"/>
          </p:cNvSpPr>
          <p:nvPr>
            <p:ph type="title"/>
          </p:nvPr>
        </p:nvSpPr>
        <p:spPr>
          <a:xfrm>
            <a:off x="1162796" y="479743"/>
            <a:ext cx="7258000" cy="1143000"/>
          </a:xfrm>
        </p:spPr>
        <p:txBody>
          <a:bodyPr/>
          <a:lstStyle/>
          <a:p>
            <a:r>
              <a:rPr lang="en-US" dirty="0"/>
              <a:t>The data is obtained from the MongoDB database.</a:t>
            </a:r>
            <a:endParaRPr lang="en-IN" dirty="0"/>
          </a:p>
        </p:txBody>
      </p:sp>
      <p:pic>
        <p:nvPicPr>
          <p:cNvPr id="7" name="Content Placeholder 6">
            <a:extLst>
              <a:ext uri="{FF2B5EF4-FFF2-40B4-BE49-F238E27FC236}">
                <a16:creationId xmlns:a16="http://schemas.microsoft.com/office/drawing/2014/main" id="{D2961136-185F-541F-6A56-A451D0611DA1}"/>
              </a:ext>
            </a:extLst>
          </p:cNvPr>
          <p:cNvPicPr>
            <a:picLocks noGrp="1" noChangeAspect="1"/>
          </p:cNvPicPr>
          <p:nvPr>
            <p:ph idx="1"/>
          </p:nvPr>
        </p:nvPicPr>
        <p:blipFill>
          <a:blip r:embed="rId2"/>
          <a:stretch>
            <a:fillRect/>
          </a:stretch>
        </p:blipFill>
        <p:spPr>
          <a:xfrm>
            <a:off x="683568" y="1988820"/>
            <a:ext cx="8216457" cy="4389437"/>
          </a:xfrm>
          <a:prstGeom prst="rect">
            <a:avLst/>
          </a:prstGeom>
        </p:spPr>
      </p:pic>
    </p:spTree>
    <p:extLst>
      <p:ext uri="{BB962C8B-B14F-4D97-AF65-F5344CB8AC3E}">
        <p14:creationId xmlns:p14="http://schemas.microsoft.com/office/powerpoint/2010/main" val="671369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11154</TotalTime>
  <Words>517</Words>
  <Application>Microsoft Office PowerPoint</Application>
  <PresentationFormat>On-screen Show (4:3)</PresentationFormat>
  <Paragraphs>93</Paragraphs>
  <Slides>14</Slides>
  <Notes>3</Notes>
  <HiddenSlides>0</HiddenSlides>
  <MMClips>2</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Arial</vt:lpstr>
      <vt:lpstr>Book Antiqua</vt:lpstr>
      <vt:lpstr>Calibri</vt:lpstr>
      <vt:lpstr>Century Schoolbook</vt:lpstr>
      <vt:lpstr>Times New Roman</vt:lpstr>
      <vt:lpstr>Wingdings</vt:lpstr>
      <vt:lpstr>Wingdings 2</vt:lpstr>
      <vt:lpstr>Flow</vt:lpstr>
      <vt:lpstr>1_Custom Design</vt:lpstr>
      <vt:lpstr>Custom Design</vt:lpstr>
      <vt:lpstr>PowerPoint Presentation</vt:lpstr>
      <vt:lpstr>The Problem </vt:lpstr>
      <vt:lpstr>The Solution</vt:lpstr>
      <vt:lpstr>Flowchart / Product workflow</vt:lpstr>
      <vt:lpstr>Model Design:</vt:lpstr>
      <vt:lpstr>Competitors</vt:lpstr>
      <vt:lpstr>Uniqueness / IP &amp; Value Proposition</vt:lpstr>
      <vt:lpstr>Idea - Current Status / Future Plan Timeline &amp; Milestones</vt:lpstr>
      <vt:lpstr>The data is obtained from the MongoDB database.</vt:lpstr>
      <vt:lpstr>  Database:</vt:lpstr>
      <vt:lpstr>PowerPoint Presentation</vt:lpstr>
      <vt:lpstr>PowerPoint Presentation</vt:lpstr>
      <vt:lpstr>PowerPoint Presentation</vt:lpstr>
      <vt:lpstr>PowerPoint Presentation</vt:lpstr>
    </vt:vector>
  </TitlesOfParts>
  <Company>KVITT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Staff</dc:creator>
  <cp:lastModifiedBy>karteeswarkpk@outlook.com</cp:lastModifiedBy>
  <cp:revision>1432</cp:revision>
  <dcterms:created xsi:type="dcterms:W3CDTF">2013-12-25T07:56:38Z</dcterms:created>
  <dcterms:modified xsi:type="dcterms:W3CDTF">2022-11-01T05:27:15Z</dcterms:modified>
</cp:coreProperties>
</file>